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74"/>
  </p:notesMasterIdLst>
  <p:sldIdLst>
    <p:sldId id="256" r:id="rId6"/>
    <p:sldId id="287" r:id="rId7"/>
    <p:sldId id="286" r:id="rId8"/>
    <p:sldId id="294" r:id="rId9"/>
    <p:sldId id="353" r:id="rId10"/>
    <p:sldId id="295" r:id="rId11"/>
    <p:sldId id="297" r:id="rId12"/>
    <p:sldId id="335" r:id="rId13"/>
    <p:sldId id="350" r:id="rId14"/>
    <p:sldId id="351" r:id="rId15"/>
    <p:sldId id="348" r:id="rId16"/>
    <p:sldId id="352" r:id="rId17"/>
    <p:sldId id="341" r:id="rId18"/>
    <p:sldId id="301" r:id="rId19"/>
    <p:sldId id="302" r:id="rId20"/>
    <p:sldId id="303" r:id="rId21"/>
    <p:sldId id="304" r:id="rId22"/>
    <p:sldId id="289" r:id="rId23"/>
    <p:sldId id="288" r:id="rId24"/>
    <p:sldId id="354" r:id="rId25"/>
    <p:sldId id="359" r:id="rId26"/>
    <p:sldId id="358" r:id="rId27"/>
    <p:sldId id="357" r:id="rId28"/>
    <p:sldId id="356" r:id="rId29"/>
    <p:sldId id="355" r:id="rId30"/>
    <p:sldId id="328" r:id="rId31"/>
    <p:sldId id="329" r:id="rId32"/>
    <p:sldId id="330" r:id="rId33"/>
    <p:sldId id="332" r:id="rId34"/>
    <p:sldId id="331" r:id="rId35"/>
    <p:sldId id="333" r:id="rId36"/>
    <p:sldId id="317" r:id="rId37"/>
    <p:sldId id="318" r:id="rId38"/>
    <p:sldId id="262" r:id="rId39"/>
    <p:sldId id="361" r:id="rId40"/>
    <p:sldId id="360" r:id="rId41"/>
    <p:sldId id="290" r:id="rId42"/>
    <p:sldId id="337" r:id="rId43"/>
    <p:sldId id="319" r:id="rId44"/>
    <p:sldId id="305" r:id="rId45"/>
    <p:sldId id="306" r:id="rId46"/>
    <p:sldId id="307" r:id="rId47"/>
    <p:sldId id="308" r:id="rId48"/>
    <p:sldId id="309" r:id="rId49"/>
    <p:sldId id="334" r:id="rId50"/>
    <p:sldId id="269" r:id="rId51"/>
    <p:sldId id="310" r:id="rId52"/>
    <p:sldId id="315" r:id="rId53"/>
    <p:sldId id="311" r:id="rId54"/>
    <p:sldId id="314" r:id="rId55"/>
    <p:sldId id="312" r:id="rId56"/>
    <p:sldId id="316" r:id="rId57"/>
    <p:sldId id="313" r:id="rId58"/>
    <p:sldId id="293" r:id="rId59"/>
    <p:sldId id="291" r:id="rId60"/>
    <p:sldId id="292" r:id="rId61"/>
    <p:sldId id="320" r:id="rId62"/>
    <p:sldId id="283" r:id="rId63"/>
    <p:sldId id="277" r:id="rId64"/>
    <p:sldId id="280" r:id="rId65"/>
    <p:sldId id="273" r:id="rId66"/>
    <p:sldId id="274" r:id="rId67"/>
    <p:sldId id="284" r:id="rId68"/>
    <p:sldId id="263" r:id="rId69"/>
    <p:sldId id="264" r:id="rId70"/>
    <p:sldId id="265" r:id="rId71"/>
    <p:sldId id="266" r:id="rId72"/>
    <p:sldId id="26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56"/>
            <p14:sldId id="287"/>
            <p14:sldId id="286"/>
            <p14:sldId id="294"/>
          </p14:sldIdLst>
        </p14:section>
        <p14:section name="Background" id="{CB186BD4-499A-49DE-93EC-23E8329CC9AF}">
          <p14:sldIdLst>
            <p14:sldId id="353"/>
            <p14:sldId id="295"/>
            <p14:sldId id="297"/>
            <p14:sldId id="335"/>
            <p14:sldId id="350"/>
            <p14:sldId id="351"/>
            <p14:sldId id="348"/>
            <p14:sldId id="352"/>
            <p14:sldId id="341"/>
          </p14:sldIdLst>
        </p14:section>
        <p14:section name="Key Goals" id="{04E040A2-CE16-4FA5-9E9A-620E29C900A1}">
          <p14:sldIdLst>
            <p14:sldId id="301"/>
            <p14:sldId id="302"/>
            <p14:sldId id="303"/>
            <p14:sldId id="304"/>
          </p14:sldIdLst>
        </p14:section>
        <p14:section name="Scope" id="{3ED81FDD-90DB-4FD5-B0E5-0DCAA5D502BF}">
          <p14:sldIdLst>
            <p14:sldId id="289"/>
            <p14:sldId id="288"/>
          </p14:sldIdLst>
        </p14:section>
        <p14:section name="Customer Needs" id="{EA2CB988-E2A7-4F39-A434-A3BC528366A9}">
          <p14:sldIdLst>
            <p14:sldId id="354"/>
            <p14:sldId id="359"/>
            <p14:sldId id="358"/>
            <p14:sldId id="357"/>
            <p14:sldId id="356"/>
            <p14:sldId id="355"/>
          </p14:sldIdLst>
        </p14:section>
        <p14:section name="Func Decomp" id="{CB72F3D0-22CF-45C7-995C-EB07BF25B40B}">
          <p14:sldIdLst>
            <p14:sldId id="328"/>
            <p14:sldId id="329"/>
            <p14:sldId id="330"/>
            <p14:sldId id="332"/>
            <p14:sldId id="331"/>
            <p14:sldId id="333"/>
          </p14:sldIdLst>
        </p14:section>
        <p14:section name="End" id="{0D77C4B6-511E-43C5-8BE9-F999CB67AB19}">
          <p14:sldIdLst>
            <p14:sldId id="317"/>
            <p14:sldId id="318"/>
          </p14:sldIdLst>
        </p14:section>
        <p14:section name="Backup Slides" id="{D2EA30EA-0BC0-4C37-A8F8-2B41D5EE3350}">
          <p14:sldIdLst>
            <p14:sldId id="262"/>
            <p14:sldId id="361"/>
            <p14:sldId id="360"/>
            <p14:sldId id="290"/>
            <p14:sldId id="337"/>
            <p14:sldId id="319"/>
            <p14:sldId id="305"/>
            <p14:sldId id="306"/>
            <p14:sldId id="307"/>
            <p14:sldId id="308"/>
            <p14:sldId id="309"/>
            <p14:sldId id="334"/>
            <p14:sldId id="269"/>
            <p14:sldId id="310"/>
            <p14:sldId id="315"/>
            <p14:sldId id="311"/>
            <p14:sldId id="314"/>
            <p14:sldId id="312"/>
            <p14:sldId id="316"/>
            <p14:sldId id="313"/>
            <p14:sldId id="293"/>
            <p14:sldId id="291"/>
            <p14:sldId id="292"/>
            <p14:sldId id="320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82F40"/>
    <a:srgbClr val="1B5633"/>
    <a:srgbClr val="953B50"/>
    <a:srgbClr val="48929B"/>
    <a:srgbClr val="FFFFFF"/>
    <a:srgbClr val="682860"/>
    <a:srgbClr val="EE7624"/>
    <a:srgbClr val="CEB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ABAA0-FCBB-42DA-84FA-26EEE3D8F3C6}" v="191" dt="2023-10-16T22:48:01.175"/>
    <p1510:client id="{4BFF208A-3029-4A34-AF45-CE7CAF1ED5D6}" v="105" dt="2023-10-17T12:24:00.988"/>
    <p1510:client id="{79F49A21-F537-4C4D-A711-E60B2BA5675F}" v="2" dt="2023-10-16T21:09:44.955"/>
    <p1510:client id="{7E27DB46-0339-4282-B6BF-28F717A36E75}" v="2" dt="2023-10-17T17:07:16.394"/>
    <p1510:client id="{A7215E95-8AFB-41B1-8B11-C85310890448}" v="2" dt="2023-10-16T21:03:15.124"/>
    <p1510:client id="{B21ED189-1FE1-4D83-956D-052B84386C0F}" v="2333" dt="2023-10-17T13:10:58.610"/>
    <p1510:client id="{B8F495FD-69EB-4883-9106-C330985378E2}" v="2" dt="2023-10-17T18:06:09.332"/>
    <p1510:client id="{D76648F7-0EAC-4B82-96E0-15CBD73249C1}" v="2" dt="2023-10-16T22:07:45.961"/>
    <p1510:client id="{DD29E983-3EE7-4182-A608-CC2736337917}" v="826" dt="2023-10-17T16:00:46.225"/>
    <p1510:client id="{F5E707A0-ACAF-4DED-A4BF-CDE97DB65FD9}" v="58" dt="2023-10-17T16:05:13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erine Mesa" userId="dd7b0dd6-7f91-4ded-8476-0723d8004cb7" providerId="ADAL" clId="{B21ED189-1FE1-4D83-956D-052B84386C0F}"/>
    <pc:docChg chg="undo redo custSel addSld delSld modSld sldOrd addSection modSection">
      <pc:chgData name="Katherine Mesa" userId="dd7b0dd6-7f91-4ded-8476-0723d8004cb7" providerId="ADAL" clId="{B21ED189-1FE1-4D83-956D-052B84386C0F}" dt="2023-10-17T13:10:58.610" v="7712" actId="1076"/>
      <pc:docMkLst>
        <pc:docMk/>
      </pc:docMkLst>
      <pc:sldChg chg="modSp mod">
        <pc:chgData name="Katherine Mesa" userId="dd7b0dd6-7f91-4ded-8476-0723d8004cb7" providerId="ADAL" clId="{B21ED189-1FE1-4D83-956D-052B84386C0F}" dt="2023-10-10T20:35:36.601" v="4" actId="20577"/>
        <pc:sldMkLst>
          <pc:docMk/>
          <pc:sldMk cId="2066863649" sldId="256"/>
        </pc:sldMkLst>
        <pc:spChg chg="mod">
          <ac:chgData name="Katherine Mesa" userId="dd7b0dd6-7f91-4ded-8476-0723d8004cb7" providerId="ADAL" clId="{B21ED189-1FE1-4D83-956D-052B84386C0F}" dt="2023-10-10T20:35:36.601" v="4" actId="20577"/>
          <ac:spMkLst>
            <pc:docMk/>
            <pc:sldMk cId="2066863649" sldId="256"/>
            <ac:spMk id="7" creationId="{783DA0E5-0D98-83CA-305E-E08A54C609D4}"/>
          </ac:spMkLst>
        </pc:spChg>
      </pc:sldChg>
      <pc:sldChg chg="ord">
        <pc:chgData name="Katherine Mesa" userId="dd7b0dd6-7f91-4ded-8476-0723d8004cb7" providerId="ADAL" clId="{B21ED189-1FE1-4D83-956D-052B84386C0F}" dt="2023-10-12T14:13:36.100" v="1778"/>
        <pc:sldMkLst>
          <pc:docMk/>
          <pc:sldMk cId="2208838817" sldId="262"/>
        </pc:sldMkLst>
      </pc:sldChg>
      <pc:sldChg chg="addSp delSp modSp del mod modTransition modShow modNotesTx">
        <pc:chgData name="Katherine Mesa" userId="dd7b0dd6-7f91-4ded-8476-0723d8004cb7" providerId="ADAL" clId="{B21ED189-1FE1-4D83-956D-052B84386C0F}" dt="2023-10-16T21:53:16.450" v="7141" actId="2696"/>
        <pc:sldMkLst>
          <pc:docMk/>
          <pc:sldMk cId="3808380903" sldId="268"/>
        </pc:sldMkLst>
        <pc:spChg chg="del mod">
          <ac:chgData name="Katherine Mesa" userId="dd7b0dd6-7f91-4ded-8476-0723d8004cb7" providerId="ADAL" clId="{B21ED189-1FE1-4D83-956D-052B84386C0F}" dt="2023-10-10T21:54:32.155" v="835"/>
          <ac:spMkLst>
            <pc:docMk/>
            <pc:sldMk cId="3808380903" sldId="268"/>
            <ac:spMk id="2" creationId="{37E999DB-3CCD-0CB0-8184-4C4BEC976B98}"/>
          </ac:spMkLst>
        </pc:spChg>
        <pc:spChg chg="del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3" creationId="{FFBA592E-4B2D-1D9C-EE9C-DDAD2D76CA1F}"/>
          </ac:spMkLst>
        </pc:spChg>
        <pc:spChg chg="mod">
          <ac:chgData name="Katherine Mesa" userId="dd7b0dd6-7f91-4ded-8476-0723d8004cb7" providerId="ADAL" clId="{B21ED189-1FE1-4D83-956D-052B84386C0F}" dt="2023-10-10T22:02:16.945" v="1041" actId="1076"/>
          <ac:spMkLst>
            <pc:docMk/>
            <pc:sldMk cId="3808380903" sldId="268"/>
            <ac:spMk id="4" creationId="{60F64C52-7494-F6A1-19D3-C4BD98FA2826}"/>
          </ac:spMkLst>
        </pc:spChg>
        <pc:spChg chg="del mod">
          <ac:chgData name="Katherine Mesa" userId="dd7b0dd6-7f91-4ded-8476-0723d8004cb7" providerId="ADAL" clId="{B21ED189-1FE1-4D83-956D-052B84386C0F}" dt="2023-10-10T21:57:45.648" v="868" actId="478"/>
          <ac:spMkLst>
            <pc:docMk/>
            <pc:sldMk cId="3808380903" sldId="268"/>
            <ac:spMk id="6" creationId="{7D73CB7D-4C82-8540-DADD-674EF2A4725E}"/>
          </ac:spMkLst>
        </pc:spChg>
        <pc:spChg chg="add mod">
          <ac:chgData name="Katherine Mesa" userId="dd7b0dd6-7f91-4ded-8476-0723d8004cb7" providerId="ADAL" clId="{B21ED189-1FE1-4D83-956D-052B84386C0F}" dt="2023-10-12T20:35:58.930" v="4015"/>
          <ac:spMkLst>
            <pc:docMk/>
            <pc:sldMk cId="3808380903" sldId="268"/>
            <ac:spMk id="6" creationId="{C28F8D78-2BCE-0CFE-8DC4-D2D2FE8C252F}"/>
          </ac:spMkLst>
        </pc:spChg>
        <pc:spChg chg="del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7" creationId="{3B33B195-BA25-87D6-6D5F-0905D3899532}"/>
          </ac:spMkLst>
        </pc:spChg>
        <pc:spChg chg="add del mod">
          <ac:chgData name="Katherine Mesa" userId="dd7b0dd6-7f91-4ded-8476-0723d8004cb7" providerId="ADAL" clId="{B21ED189-1FE1-4D83-956D-052B84386C0F}" dt="2023-10-10T21:54:40.650" v="837" actId="478"/>
          <ac:spMkLst>
            <pc:docMk/>
            <pc:sldMk cId="3808380903" sldId="268"/>
            <ac:spMk id="10" creationId="{68C05269-9333-2D33-D1E3-0BE42958B053}"/>
          </ac:spMkLst>
        </pc:spChg>
        <pc:spChg chg="add del mod">
          <ac:chgData name="Katherine Mesa" userId="dd7b0dd6-7f91-4ded-8476-0723d8004cb7" providerId="ADAL" clId="{B21ED189-1FE1-4D83-956D-052B84386C0F}" dt="2023-10-10T21:54:42.394" v="838" actId="478"/>
          <ac:spMkLst>
            <pc:docMk/>
            <pc:sldMk cId="3808380903" sldId="268"/>
            <ac:spMk id="12" creationId="{18A3C51A-6A00-3F89-00A5-C0A04126EB96}"/>
          </ac:spMkLst>
        </pc:spChg>
        <pc:spChg chg="add del mod ord">
          <ac:chgData name="Katherine Mesa" userId="dd7b0dd6-7f91-4ded-8476-0723d8004cb7" providerId="ADAL" clId="{B21ED189-1FE1-4D83-956D-052B84386C0F}" dt="2023-10-10T22:04:50.241" v="1075" actId="478"/>
          <ac:spMkLst>
            <pc:docMk/>
            <pc:sldMk cId="3808380903" sldId="268"/>
            <ac:spMk id="17" creationId="{6DE0565F-6686-0B56-1F66-EED353ACBBFF}"/>
          </ac:spMkLst>
        </pc:spChg>
        <pc:spChg chg="add del mod">
          <ac:chgData name="Katherine Mesa" userId="dd7b0dd6-7f91-4ded-8476-0723d8004cb7" providerId="ADAL" clId="{B21ED189-1FE1-4D83-956D-052B84386C0F}" dt="2023-10-10T21:58:08.442" v="874" actId="478"/>
          <ac:spMkLst>
            <pc:docMk/>
            <pc:sldMk cId="3808380903" sldId="268"/>
            <ac:spMk id="18" creationId="{31F3E758-0C00-8BD0-2EA6-D9A8BB5A594C}"/>
          </ac:spMkLst>
        </pc:spChg>
        <pc:spChg chg="add del mod">
          <ac:chgData name="Katherine Mesa" userId="dd7b0dd6-7f91-4ded-8476-0723d8004cb7" providerId="ADAL" clId="{B21ED189-1FE1-4D83-956D-052B84386C0F}" dt="2023-10-10T21:58:09.143" v="875" actId="478"/>
          <ac:spMkLst>
            <pc:docMk/>
            <pc:sldMk cId="3808380903" sldId="268"/>
            <ac:spMk id="19" creationId="{03AB98F7-3C91-449D-4AA5-6C148A5B1354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0" creationId="{E9366101-AE9B-57BF-15F5-982960F580B0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1" creationId="{6B08B7B9-E882-A0AD-1A20-382B6A5C4BFA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2" creationId="{A7FE6C08-1419-F3E5-9571-AE91CF34703F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3" creationId="{73C6D0D5-68CB-C528-A8A2-007A745E7BEA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4" creationId="{C027AD06-2590-100B-8F65-89BE59E56B79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5" creationId="{B522D664-5264-15E7-DA4C-41D048A1C17F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6" creationId="{8D1E1BFC-3DBE-601B-5AB6-50013749FDC4}"/>
          </ac:spMkLst>
        </pc:spChg>
        <pc:spChg chg="add del mod">
          <ac:chgData name="Katherine Mesa" userId="dd7b0dd6-7f91-4ded-8476-0723d8004cb7" providerId="ADAL" clId="{B21ED189-1FE1-4D83-956D-052B84386C0F}" dt="2023-10-10T22:04:40.934" v="1070"/>
          <ac:spMkLst>
            <pc:docMk/>
            <pc:sldMk cId="3808380903" sldId="268"/>
            <ac:spMk id="29" creationId="{91284D76-BFF6-3FD1-A618-3B5138CDA923}"/>
          </ac:spMkLst>
        </pc:spChg>
        <pc:picChg chg="add del mod">
          <ac:chgData name="Katherine Mesa" userId="dd7b0dd6-7f91-4ded-8476-0723d8004cb7" providerId="ADAL" clId="{B21ED189-1FE1-4D83-956D-052B84386C0F}" dt="2023-10-12T20:35:03.979" v="3990" actId="478"/>
          <ac:picMkLst>
            <pc:docMk/>
            <pc:sldMk cId="3808380903" sldId="268"/>
            <ac:picMk id="3" creationId="{A29407F9-07A8-8C98-E9D4-FB4F1F719BBD}"/>
          </ac:picMkLst>
        </pc:picChg>
        <pc:picChg chg="add del mod">
          <ac:chgData name="Katherine Mesa" userId="dd7b0dd6-7f91-4ded-8476-0723d8004cb7" providerId="ADAL" clId="{B21ED189-1FE1-4D83-956D-052B84386C0F}" dt="2023-10-15T21:26:14.421" v="4170" actId="478"/>
          <ac:picMkLst>
            <pc:docMk/>
            <pc:sldMk cId="3808380903" sldId="268"/>
            <ac:picMk id="5" creationId="{588E04E8-D488-D879-0F22-797B76CF2186}"/>
          </ac:picMkLst>
        </pc:picChg>
        <pc:picChg chg="add del mod">
          <ac:chgData name="Katherine Mesa" userId="dd7b0dd6-7f91-4ded-8476-0723d8004cb7" providerId="ADAL" clId="{B21ED189-1FE1-4D83-956D-052B84386C0F}" dt="2023-10-10T21:43:25.088" v="788" actId="478"/>
          <ac:picMkLst>
            <pc:docMk/>
            <pc:sldMk cId="3808380903" sldId="268"/>
            <ac:picMk id="5" creationId="{8C391E59-804D-3FBD-DEE9-31CAFF34D520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9" creationId="{583CFC89-E0FD-9592-3E5C-1032A326F760}"/>
          </ac:picMkLst>
        </pc:picChg>
        <pc:picChg chg="add del mod ord modCrop">
          <ac:chgData name="Katherine Mesa" userId="dd7b0dd6-7f91-4ded-8476-0723d8004cb7" providerId="ADAL" clId="{B21ED189-1FE1-4D83-956D-052B84386C0F}" dt="2023-10-10T21:48:44.638" v="815" actId="478"/>
          <ac:picMkLst>
            <pc:docMk/>
            <pc:sldMk cId="3808380903" sldId="268"/>
            <ac:picMk id="11" creationId="{6C3AD8A2-6D0B-E44E-69A1-0FBC6B65D10B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14" creationId="{0F656F4C-E669-ECA7-1A57-BF2DC0C832CD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16" creationId="{9277E5D0-5685-7DD4-D6E3-A32DAAE624CD}"/>
          </ac:picMkLst>
        </pc:picChg>
        <pc:picChg chg="add del mo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28" creationId="{2BA8421B-1DB7-D7E4-F908-3DBEDD723832}"/>
          </ac:picMkLst>
        </pc:picChg>
      </pc:sldChg>
      <pc:sldChg chg="addSp delSp modSp mod ord modShow">
        <pc:chgData name="Katherine Mesa" userId="dd7b0dd6-7f91-4ded-8476-0723d8004cb7" providerId="ADAL" clId="{B21ED189-1FE1-4D83-956D-052B84386C0F}" dt="2023-10-12T14:50:37.164" v="2153"/>
        <pc:sldMkLst>
          <pc:docMk/>
          <pc:sldMk cId="780381080" sldId="269"/>
        </pc:sldMkLst>
        <pc:spChg chg="add mod">
          <ac:chgData name="Katherine Mesa" userId="dd7b0dd6-7f91-4ded-8476-0723d8004cb7" providerId="ADAL" clId="{B21ED189-1FE1-4D83-956D-052B84386C0F}" dt="2023-10-12T14:45:41.543" v="2120" actId="1076"/>
          <ac:spMkLst>
            <pc:docMk/>
            <pc:sldMk cId="780381080" sldId="269"/>
            <ac:spMk id="2" creationId="{3876EFF0-E5CA-942D-B0A6-8F01027093FC}"/>
          </ac:spMkLst>
        </pc:spChg>
        <pc:spChg chg="add del mod">
          <ac:chgData name="Katherine Mesa" userId="dd7b0dd6-7f91-4ded-8476-0723d8004cb7" providerId="ADAL" clId="{B21ED189-1FE1-4D83-956D-052B84386C0F}" dt="2023-10-12T14:43:21.383" v="2022" actId="478"/>
          <ac:spMkLst>
            <pc:docMk/>
            <pc:sldMk cId="780381080" sldId="269"/>
            <ac:spMk id="4" creationId="{99F7F842-6A89-40FE-ADA0-3B1C62FFC395}"/>
          </ac:spMkLst>
        </pc:spChg>
        <pc:spChg chg="add del mod">
          <ac:chgData name="Katherine Mesa" userId="dd7b0dd6-7f91-4ded-8476-0723d8004cb7" providerId="ADAL" clId="{B21ED189-1FE1-4D83-956D-052B84386C0F}" dt="2023-10-12T14:43:37.863" v="2027" actId="478"/>
          <ac:spMkLst>
            <pc:docMk/>
            <pc:sldMk cId="780381080" sldId="269"/>
            <ac:spMk id="6" creationId="{AB3A5C0D-0928-A0D0-7CD5-5736BC7E479E}"/>
          </ac:spMkLst>
        </pc:spChg>
        <pc:spChg chg="add del mod">
          <ac:chgData name="Katherine Mesa" userId="dd7b0dd6-7f91-4ded-8476-0723d8004cb7" providerId="ADAL" clId="{B21ED189-1FE1-4D83-956D-052B84386C0F}" dt="2023-10-12T14:43:52.603" v="2032" actId="478"/>
          <ac:spMkLst>
            <pc:docMk/>
            <pc:sldMk cId="780381080" sldId="269"/>
            <ac:spMk id="7" creationId="{6D0D1556-FA40-9BE4-9894-B553986B8B9F}"/>
          </ac:spMkLst>
        </pc:spChg>
        <pc:spChg chg="add mod">
          <ac:chgData name="Katherine Mesa" userId="dd7b0dd6-7f91-4ded-8476-0723d8004cb7" providerId="ADAL" clId="{B21ED189-1FE1-4D83-956D-052B84386C0F}" dt="2023-10-12T14:45:35.483" v="2118" actId="1076"/>
          <ac:spMkLst>
            <pc:docMk/>
            <pc:sldMk cId="780381080" sldId="269"/>
            <ac:spMk id="8" creationId="{4A4EB176-7A09-03E2-C324-F9D024A61BBF}"/>
          </ac:spMkLst>
        </pc:spChg>
        <pc:spChg chg="add mod">
          <ac:chgData name="Katherine Mesa" userId="dd7b0dd6-7f91-4ded-8476-0723d8004cb7" providerId="ADAL" clId="{B21ED189-1FE1-4D83-956D-052B84386C0F}" dt="2023-10-12T14:45:30.713" v="2117" actId="1076"/>
          <ac:spMkLst>
            <pc:docMk/>
            <pc:sldMk cId="780381080" sldId="269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2T14:18:00.425" v="1803" actId="1076"/>
          <ac:spMkLst>
            <pc:docMk/>
            <pc:sldMk cId="780381080" sldId="269"/>
            <ac:spMk id="10" creationId="{33E30505-295E-B843-FFA9-B5212A55A9A9}"/>
          </ac:spMkLst>
        </pc:spChg>
        <pc:spChg chg="del mod">
          <ac:chgData name="Katherine Mesa" userId="dd7b0dd6-7f91-4ded-8476-0723d8004cb7" providerId="ADAL" clId="{B21ED189-1FE1-4D83-956D-052B84386C0F}" dt="2023-10-12T14:15:57.381" v="1796" actId="478"/>
          <ac:spMkLst>
            <pc:docMk/>
            <pc:sldMk cId="780381080" sldId="269"/>
            <ac:spMk id="11" creationId="{6168D9B8-F9D7-D816-7ED4-53764B7BFDE5}"/>
          </ac:spMkLst>
        </pc:spChg>
        <pc:spChg chg="add mod">
          <ac:chgData name="Katherine Mesa" userId="dd7b0dd6-7f91-4ded-8476-0723d8004cb7" providerId="ADAL" clId="{B21ED189-1FE1-4D83-956D-052B84386C0F}" dt="2023-10-12T14:45:23.488" v="2116" actId="1076"/>
          <ac:spMkLst>
            <pc:docMk/>
            <pc:sldMk cId="780381080" sldId="269"/>
            <ac:spMk id="12" creationId="{1427846B-AFE1-3C5D-D99D-7F69C14A97A3}"/>
          </ac:spMkLst>
        </pc:spChg>
        <pc:spChg chg="add mod">
          <ac:chgData name="Katherine Mesa" userId="dd7b0dd6-7f91-4ded-8476-0723d8004cb7" providerId="ADAL" clId="{B21ED189-1FE1-4D83-956D-052B84386C0F}" dt="2023-10-12T14:45:21.133" v="2115" actId="1076"/>
          <ac:spMkLst>
            <pc:docMk/>
            <pc:sldMk cId="780381080" sldId="269"/>
            <ac:spMk id="13" creationId="{BAF91448-CD21-5632-16F4-14B6E569ECC0}"/>
          </ac:spMkLst>
        </pc:spChg>
        <pc:spChg chg="add del mod">
          <ac:chgData name="Katherine Mesa" userId="dd7b0dd6-7f91-4ded-8476-0723d8004cb7" providerId="ADAL" clId="{B21ED189-1FE1-4D83-956D-052B84386C0F}" dt="2023-10-12T14:45:46.153" v="2122"/>
          <ac:spMkLst>
            <pc:docMk/>
            <pc:sldMk cId="780381080" sldId="269"/>
            <ac:spMk id="14" creationId="{2660992B-6550-A30D-FDF9-D9126F26A7B4}"/>
          </ac:spMkLst>
        </pc:spChg>
      </pc:sldChg>
      <pc:sldChg chg="del">
        <pc:chgData name="Katherine Mesa" userId="dd7b0dd6-7f91-4ded-8476-0723d8004cb7" providerId="ADAL" clId="{B21ED189-1FE1-4D83-956D-052B84386C0F}" dt="2023-10-10T20:48:26.973" v="193" actId="2696"/>
        <pc:sldMkLst>
          <pc:docMk/>
          <pc:sldMk cId="3369190698" sldId="285"/>
        </pc:sldMkLst>
      </pc:sldChg>
      <pc:sldChg chg="addSp delSp modSp mod">
        <pc:chgData name="Katherine Mesa" userId="dd7b0dd6-7f91-4ded-8476-0723d8004cb7" providerId="ADAL" clId="{B21ED189-1FE1-4D83-956D-052B84386C0F}" dt="2023-10-15T21:26:00.159" v="4165" actId="478"/>
        <pc:sldMkLst>
          <pc:docMk/>
          <pc:sldMk cId="1270984281" sldId="286"/>
        </pc:sldMkLst>
        <pc:spChg chg="add del mod ord">
          <ac:chgData name="Katherine Mesa" userId="dd7b0dd6-7f91-4ded-8476-0723d8004cb7" providerId="ADAL" clId="{B21ED189-1FE1-4D83-956D-052B84386C0F}" dt="2023-10-10T20:46:38.310" v="143" actId="478"/>
          <ac:spMkLst>
            <pc:docMk/>
            <pc:sldMk cId="1270984281" sldId="286"/>
            <ac:spMk id="5" creationId="{65B296EA-9E6F-4B24-DDBA-3AEAEB60F2DC}"/>
          </ac:spMkLst>
        </pc:spChg>
        <pc:spChg chg="mod">
          <ac:chgData name="Katherine Mesa" userId="dd7b0dd6-7f91-4ded-8476-0723d8004cb7" providerId="ADAL" clId="{B21ED189-1FE1-4D83-956D-052B84386C0F}" dt="2023-10-10T20:42:48.429" v="93" actId="1076"/>
          <ac:spMkLst>
            <pc:docMk/>
            <pc:sldMk cId="1270984281" sldId="286"/>
            <ac:spMk id="6" creationId="{85327FCF-0459-2456-BB3A-F6DA8B6FFD2C}"/>
          </ac:spMkLst>
        </pc:spChg>
        <pc:spChg chg="add del mod ord">
          <ac:chgData name="Katherine Mesa" userId="dd7b0dd6-7f91-4ded-8476-0723d8004cb7" providerId="ADAL" clId="{B21ED189-1FE1-4D83-956D-052B84386C0F}" dt="2023-10-10T20:46:48.082" v="146" actId="478"/>
          <ac:spMkLst>
            <pc:docMk/>
            <pc:sldMk cId="1270984281" sldId="286"/>
            <ac:spMk id="7" creationId="{6164BD30-8BAD-6D50-D91D-DB03B60F22C4}"/>
          </ac:spMkLst>
        </pc:spChg>
        <pc:spChg chg="add mod">
          <ac:chgData name="Katherine Mesa" userId="dd7b0dd6-7f91-4ded-8476-0723d8004cb7" providerId="ADAL" clId="{B21ED189-1FE1-4D83-956D-052B84386C0F}" dt="2023-10-12T20:35:46.572" v="4010"/>
          <ac:spMkLst>
            <pc:docMk/>
            <pc:sldMk cId="1270984281" sldId="286"/>
            <ac:spMk id="10" creationId="{2B7DE573-06BE-115F-2AB0-50AA0570D2B6}"/>
          </ac:spMkLst>
        </pc:spChg>
        <pc:spChg chg="add del mod">
          <ac:chgData name="Katherine Mesa" userId="dd7b0dd6-7f91-4ded-8476-0723d8004cb7" providerId="ADAL" clId="{B21ED189-1FE1-4D83-956D-052B84386C0F}" dt="2023-10-10T20:44:52.044" v="127" actId="478"/>
          <ac:spMkLst>
            <pc:docMk/>
            <pc:sldMk cId="1270984281" sldId="286"/>
            <ac:spMk id="10" creationId="{67F315D7-BCC9-E7D2-1CC7-C58A77586133}"/>
          </ac:spMkLst>
        </pc:spChg>
        <pc:spChg chg="mod">
          <ac:chgData name="Katherine Mesa" userId="dd7b0dd6-7f91-4ded-8476-0723d8004cb7" providerId="ADAL" clId="{B21ED189-1FE1-4D83-956D-052B84386C0F}" dt="2023-10-10T20:59:13.509" v="289" actId="1076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Katherine Mesa" userId="dd7b0dd6-7f91-4ded-8476-0723d8004cb7" providerId="ADAL" clId="{B21ED189-1FE1-4D83-956D-052B84386C0F}" dt="2023-10-10T20:59:11.106" v="288" actId="1076"/>
          <ac:spMkLst>
            <pc:docMk/>
            <pc:sldMk cId="1270984281" sldId="286"/>
            <ac:spMk id="13" creationId="{EA2E8241-62D8-5A9D-80C2-65C5FFAA4CD2}"/>
          </ac:spMkLst>
        </pc:spChg>
        <pc:picChg chg="del mod">
          <ac:chgData name="Katherine Mesa" userId="dd7b0dd6-7f91-4ded-8476-0723d8004cb7" providerId="ADAL" clId="{B21ED189-1FE1-4D83-956D-052B84386C0F}" dt="2023-10-10T20:45:54.188" v="129" actId="478"/>
          <ac:picMkLst>
            <pc:docMk/>
            <pc:sldMk cId="1270984281" sldId="286"/>
            <ac:picMk id="2" creationId="{E0B97FD5-0573-A6B0-6C13-B3D25E63BC09}"/>
          </ac:picMkLst>
        </pc:picChg>
        <pc:picChg chg="add del mod">
          <ac:chgData name="Katherine Mesa" userId="dd7b0dd6-7f91-4ded-8476-0723d8004cb7" providerId="ADAL" clId="{B21ED189-1FE1-4D83-956D-052B84386C0F}" dt="2023-10-12T20:34:25.402" v="3983" actId="478"/>
          <ac:picMkLst>
            <pc:docMk/>
            <pc:sldMk cId="1270984281" sldId="286"/>
            <ac:picMk id="5" creationId="{1FDE96A6-D626-5DE7-0453-1D0D1A5F5871}"/>
          </ac:picMkLst>
        </pc:picChg>
        <pc:picChg chg="del mod">
          <ac:chgData name="Katherine Mesa" userId="dd7b0dd6-7f91-4ded-8476-0723d8004cb7" providerId="ADAL" clId="{B21ED189-1FE1-4D83-956D-052B84386C0F}" dt="2023-10-10T20:44:44.590" v="124" actId="478"/>
          <ac:picMkLst>
            <pc:docMk/>
            <pc:sldMk cId="1270984281" sldId="286"/>
            <ac:picMk id="8" creationId="{18C237A4-05BC-6A2A-0B1F-DC66F30D1FC5}"/>
          </ac:picMkLst>
        </pc:picChg>
        <pc:picChg chg="add del mod">
          <ac:chgData name="Katherine Mesa" userId="dd7b0dd6-7f91-4ded-8476-0723d8004cb7" providerId="ADAL" clId="{B21ED189-1FE1-4D83-956D-052B84386C0F}" dt="2023-10-15T21:26:00.159" v="4165" actId="478"/>
          <ac:picMkLst>
            <pc:docMk/>
            <pc:sldMk cId="1270984281" sldId="286"/>
            <ac:picMk id="9" creationId="{8DB3C39B-A82C-A4D5-A6C7-9CEFE3B6F2BA}"/>
          </ac:picMkLst>
        </pc:picChg>
        <pc:picChg chg="add mod">
          <ac:chgData name="Katherine Mesa" userId="dd7b0dd6-7f91-4ded-8476-0723d8004cb7" providerId="ADAL" clId="{B21ED189-1FE1-4D83-956D-052B84386C0F}" dt="2023-10-10T20:46:57.269" v="147" actId="1076"/>
          <ac:picMkLst>
            <pc:docMk/>
            <pc:sldMk cId="1270984281" sldId="286"/>
            <ac:picMk id="11" creationId="{9BCE5199-F261-DE3B-CECD-7ED83A3902A3}"/>
          </ac:picMkLst>
        </pc:picChg>
        <pc:picChg chg="add mod">
          <ac:chgData name="Katherine Mesa" userId="dd7b0dd6-7f91-4ded-8476-0723d8004cb7" providerId="ADAL" clId="{B21ED189-1FE1-4D83-956D-052B84386C0F}" dt="2023-10-10T20:47:05.583" v="152" actId="1076"/>
          <ac:picMkLst>
            <pc:docMk/>
            <pc:sldMk cId="1270984281" sldId="286"/>
            <ac:picMk id="15" creationId="{CB3DDB4C-97B0-408A-A6B1-48996DF77C4E}"/>
          </ac:picMkLst>
        </pc:picChg>
        <pc:picChg chg="mod">
          <ac:chgData name="Katherine Mesa" userId="dd7b0dd6-7f91-4ded-8476-0723d8004cb7" providerId="ADAL" clId="{B21ED189-1FE1-4D83-956D-052B84386C0F}" dt="2023-10-10T20:59:08.085" v="287" actId="1076"/>
          <ac:picMkLst>
            <pc:docMk/>
            <pc:sldMk cId="1270984281" sldId="286"/>
            <ac:picMk id="16" creationId="{F824D7FB-6ED4-9DE3-9B38-01C85000EBA8}"/>
          </ac:picMkLst>
        </pc:picChg>
      </pc:sldChg>
      <pc:sldChg chg="addSp delSp modSp mod">
        <pc:chgData name="Katherine Mesa" userId="dd7b0dd6-7f91-4ded-8476-0723d8004cb7" providerId="ADAL" clId="{B21ED189-1FE1-4D83-956D-052B84386C0F}" dt="2023-10-15T21:25:57.355" v="4164" actId="478"/>
        <pc:sldMkLst>
          <pc:docMk/>
          <pc:sldMk cId="2405727058" sldId="287"/>
        </pc:sldMkLst>
        <pc:spChg chg="add del mod ord">
          <ac:chgData name="Katherine Mesa" userId="dd7b0dd6-7f91-4ded-8476-0723d8004cb7" providerId="ADAL" clId="{B21ED189-1FE1-4D83-956D-052B84386C0F}" dt="2023-10-10T20:57:40.941" v="227" actId="478"/>
          <ac:spMkLst>
            <pc:docMk/>
            <pc:sldMk cId="2405727058" sldId="287"/>
            <ac:spMk id="2" creationId="{EEDC2616-4515-B533-84EA-7D914CFA387A}"/>
          </ac:spMkLst>
        </pc:spChg>
        <pc:spChg chg="mod">
          <ac:chgData name="Katherine Mesa" userId="dd7b0dd6-7f91-4ded-8476-0723d8004cb7" providerId="ADAL" clId="{B21ED189-1FE1-4D83-956D-052B84386C0F}" dt="2023-10-10T20:42:52.432" v="94" actId="1076"/>
          <ac:spMkLst>
            <pc:docMk/>
            <pc:sldMk cId="2405727058" sldId="287"/>
            <ac:spMk id="6" creationId="{7B1F204E-9881-1C67-C34B-68CA5202BE0F}"/>
          </ac:spMkLst>
        </pc:spChg>
        <pc:spChg chg="add del mod ord">
          <ac:chgData name="Katherine Mesa" userId="dd7b0dd6-7f91-4ded-8476-0723d8004cb7" providerId="ADAL" clId="{B21ED189-1FE1-4D83-956D-052B84386C0F}" dt="2023-10-10T20:57:41.512" v="228" actId="478"/>
          <ac:spMkLst>
            <pc:docMk/>
            <pc:sldMk cId="2405727058" sldId="287"/>
            <ac:spMk id="7" creationId="{449EFBCA-249D-9E9F-A8DC-968872954C18}"/>
          </ac:spMkLst>
        </pc:spChg>
        <pc:spChg chg="add del mod ord">
          <ac:chgData name="Katherine Mesa" userId="dd7b0dd6-7f91-4ded-8476-0723d8004cb7" providerId="ADAL" clId="{B21ED189-1FE1-4D83-956D-052B84386C0F}" dt="2023-10-10T20:57:42.367" v="229" actId="478"/>
          <ac:spMkLst>
            <pc:docMk/>
            <pc:sldMk cId="2405727058" sldId="287"/>
            <ac:spMk id="8" creationId="{068885E9-E8B3-52DE-C95A-A4DDABAF8C5D}"/>
          </ac:spMkLst>
        </pc:spChg>
        <pc:spChg chg="add mod">
          <ac:chgData name="Katherine Mesa" userId="dd7b0dd6-7f91-4ded-8476-0723d8004cb7" providerId="ADAL" clId="{B21ED189-1FE1-4D83-956D-052B84386C0F}" dt="2023-10-12T20:35:42.359" v="4009" actId="207"/>
          <ac:spMkLst>
            <pc:docMk/>
            <pc:sldMk cId="2405727058" sldId="287"/>
            <ac:spMk id="10" creationId="{077C4388-427C-059E-B8E1-F0EDFE2B34B9}"/>
          </ac:spMkLst>
        </pc:spChg>
        <pc:spChg chg="add del mod ord">
          <ac:chgData name="Katherine Mesa" userId="dd7b0dd6-7f91-4ded-8476-0723d8004cb7" providerId="ADAL" clId="{B21ED189-1FE1-4D83-956D-052B84386C0F}" dt="2023-10-10T20:57:42.842" v="230" actId="478"/>
          <ac:spMkLst>
            <pc:docMk/>
            <pc:sldMk cId="2405727058" sldId="287"/>
            <ac:spMk id="10" creationId="{CF06E09A-4673-6704-95F8-3220E67BE47E}"/>
          </ac:spMkLst>
        </pc:spChg>
        <pc:spChg chg="add del mod ord">
          <ac:chgData name="Katherine Mesa" userId="dd7b0dd6-7f91-4ded-8476-0723d8004cb7" providerId="ADAL" clId="{B21ED189-1FE1-4D83-956D-052B84386C0F}" dt="2023-10-10T20:57:43.286" v="231" actId="478"/>
          <ac:spMkLst>
            <pc:docMk/>
            <pc:sldMk cId="2405727058" sldId="287"/>
            <ac:spMk id="12" creationId="{F4A9E059-C872-17B5-6676-4C675FDAFBC7}"/>
          </ac:spMkLst>
        </pc:spChg>
        <pc:spChg chg="mod">
          <ac:chgData name="Katherine Mesa" userId="dd7b0dd6-7f91-4ded-8476-0723d8004cb7" providerId="ADAL" clId="{B21ED189-1FE1-4D83-956D-052B84386C0F}" dt="2023-10-10T20:57:53.859" v="235" actId="207"/>
          <ac:spMkLst>
            <pc:docMk/>
            <pc:sldMk cId="2405727058" sldId="287"/>
            <ac:spMk id="28" creationId="{6AC52221-562C-44DD-E50F-B158C6B6A597}"/>
          </ac:spMkLst>
        </pc:spChg>
        <pc:spChg chg="mod">
          <ac:chgData name="Katherine Mesa" userId="dd7b0dd6-7f91-4ded-8476-0723d8004cb7" providerId="ADAL" clId="{B21ED189-1FE1-4D83-956D-052B84386C0F}" dt="2023-10-12T20:55:07.577" v="4159" actId="1076"/>
          <ac:spMkLst>
            <pc:docMk/>
            <pc:sldMk cId="2405727058" sldId="287"/>
            <ac:spMk id="29" creationId="{BADC2E4F-EF49-1559-0C4A-63B05D24AEAE}"/>
          </ac:spMkLst>
        </pc:spChg>
        <pc:spChg chg="mod">
          <ac:chgData name="Katherine Mesa" userId="dd7b0dd6-7f91-4ded-8476-0723d8004cb7" providerId="ADAL" clId="{B21ED189-1FE1-4D83-956D-052B84386C0F}" dt="2023-10-12T20:55:10.850" v="4160" actId="1076"/>
          <ac:spMkLst>
            <pc:docMk/>
            <pc:sldMk cId="2405727058" sldId="287"/>
            <ac:spMk id="30" creationId="{5FCB9AE9-5799-4029-7B41-FFA43AA43420}"/>
          </ac:spMkLst>
        </pc:spChg>
        <pc:spChg chg="mod">
          <ac:chgData name="Katherine Mesa" userId="dd7b0dd6-7f91-4ded-8476-0723d8004cb7" providerId="ADAL" clId="{B21ED189-1FE1-4D83-956D-052B84386C0F}" dt="2023-10-10T20:57:46.928" v="232" actId="207"/>
          <ac:spMkLst>
            <pc:docMk/>
            <pc:sldMk cId="2405727058" sldId="287"/>
            <ac:spMk id="31" creationId="{BB80B38F-F908-D5B5-1C40-0A9A2580A4BA}"/>
          </ac:spMkLst>
        </pc:spChg>
        <pc:spChg chg="mod">
          <ac:chgData name="Katherine Mesa" userId="dd7b0dd6-7f91-4ded-8476-0723d8004cb7" providerId="ADAL" clId="{B21ED189-1FE1-4D83-956D-052B84386C0F}" dt="2023-10-10T20:57:55.677" v="236" actId="207"/>
          <ac:spMkLst>
            <pc:docMk/>
            <pc:sldMk cId="2405727058" sldId="287"/>
            <ac:spMk id="32" creationId="{A4BED3E2-AA16-3D6E-1353-D9D2B7DEF865}"/>
          </ac:spMkLst>
        </pc:spChg>
        <pc:picChg chg="del mod">
          <ac:chgData name="Katherine Mesa" userId="dd7b0dd6-7f91-4ded-8476-0723d8004cb7" providerId="ADAL" clId="{B21ED189-1FE1-4D83-956D-052B84386C0F}" dt="2023-10-12T20:53:02.266" v="4147" actId="478"/>
          <ac:picMkLst>
            <pc:docMk/>
            <pc:sldMk cId="2405727058" sldId="287"/>
            <ac:picMk id="5" creationId="{13F9A58D-D1A0-0EE2-471E-F58766A372A3}"/>
          </ac:picMkLst>
        </pc:picChg>
        <pc:picChg chg="add del mod">
          <ac:chgData name="Katherine Mesa" userId="dd7b0dd6-7f91-4ded-8476-0723d8004cb7" providerId="ADAL" clId="{B21ED189-1FE1-4D83-956D-052B84386C0F}" dt="2023-10-12T20:34:13.392" v="3981" actId="478"/>
          <ac:picMkLst>
            <pc:docMk/>
            <pc:sldMk cId="2405727058" sldId="287"/>
            <ac:picMk id="7" creationId="{7557104A-74D2-2FD0-4A77-E740D7DF7E20}"/>
          </ac:picMkLst>
        </pc:picChg>
        <pc:picChg chg="add del mod">
          <ac:chgData name="Katherine Mesa" userId="dd7b0dd6-7f91-4ded-8476-0723d8004cb7" providerId="ADAL" clId="{B21ED189-1FE1-4D83-956D-052B84386C0F}" dt="2023-10-15T21:25:57.355" v="4164" actId="478"/>
          <ac:picMkLst>
            <pc:docMk/>
            <pc:sldMk cId="2405727058" sldId="287"/>
            <ac:picMk id="8" creationId="{2A99297B-00DC-C220-2A29-839D9F3EC09F}"/>
          </ac:picMkLst>
        </pc:picChg>
        <pc:picChg chg="mod">
          <ac:chgData name="Katherine Mesa" userId="dd7b0dd6-7f91-4ded-8476-0723d8004cb7" providerId="ADAL" clId="{B21ED189-1FE1-4D83-956D-052B84386C0F}" dt="2023-10-12T20:55:04.633" v="4158" actId="1076"/>
          <ac:picMkLst>
            <pc:docMk/>
            <pc:sldMk cId="2405727058" sldId="287"/>
            <ac:picMk id="9" creationId="{15831781-50A6-8C67-D881-51B4E89651FB}"/>
          </ac:picMkLst>
        </pc:picChg>
        <pc:picChg chg="mod">
          <ac:chgData name="Katherine Mesa" userId="dd7b0dd6-7f91-4ded-8476-0723d8004cb7" providerId="ADAL" clId="{B21ED189-1FE1-4D83-956D-052B84386C0F}" dt="2023-10-12T20:55:02.472" v="4157" actId="1076"/>
          <ac:picMkLst>
            <pc:docMk/>
            <pc:sldMk cId="2405727058" sldId="287"/>
            <ac:picMk id="11" creationId="{AD0EFBEE-102C-6843-DA18-490943AEA719}"/>
          </ac:picMkLst>
        </pc:picChg>
        <pc:picChg chg="add mod">
          <ac:chgData name="Katherine Mesa" userId="dd7b0dd6-7f91-4ded-8476-0723d8004cb7" providerId="ADAL" clId="{B21ED189-1FE1-4D83-956D-052B84386C0F}" dt="2023-10-12T20:55:15.499" v="4161" actId="108"/>
          <ac:picMkLst>
            <pc:docMk/>
            <pc:sldMk cId="2405727058" sldId="287"/>
            <ac:picMk id="13" creationId="{3C2DD0DB-1307-3014-8F2B-AC6091FEE5BD}"/>
          </ac:picMkLst>
        </pc:picChg>
        <pc:picChg chg="del">
          <ac:chgData name="Katherine Mesa" userId="dd7b0dd6-7f91-4ded-8476-0723d8004cb7" providerId="ADAL" clId="{B21ED189-1FE1-4D83-956D-052B84386C0F}" dt="2023-10-12T20:37:51.001" v="4054" actId="478"/>
          <ac:picMkLst>
            <pc:docMk/>
            <pc:sldMk cId="2405727058" sldId="287"/>
            <ac:picMk id="24" creationId="{1BFC87E6-895D-D38A-BE5B-DC48A5766021}"/>
          </ac:picMkLst>
        </pc:picChg>
        <pc:picChg chg="mod">
          <ac:chgData name="Katherine Mesa" userId="dd7b0dd6-7f91-4ded-8476-0723d8004cb7" providerId="ADAL" clId="{B21ED189-1FE1-4D83-956D-052B84386C0F}" dt="2023-10-10T20:41:45.712" v="81" actId="14861"/>
          <ac:picMkLst>
            <pc:docMk/>
            <pc:sldMk cId="2405727058" sldId="287"/>
            <ac:picMk id="27" creationId="{8AAF9A54-5E8F-8017-D898-0B4AEEE4EB8A}"/>
          </ac:picMkLst>
        </pc:picChg>
        <pc:picChg chg="mod">
          <ac:chgData name="Katherine Mesa" userId="dd7b0dd6-7f91-4ded-8476-0723d8004cb7" providerId="ADAL" clId="{B21ED189-1FE1-4D83-956D-052B84386C0F}" dt="2023-10-10T20:40:39.532" v="69" actId="1076"/>
          <ac:picMkLst>
            <pc:docMk/>
            <pc:sldMk cId="2405727058" sldId="287"/>
            <ac:picMk id="33" creationId="{26331B63-5B23-0E9D-3040-EF99119917A1}"/>
          </ac:picMkLst>
        </pc:picChg>
      </pc:sldChg>
      <pc:sldChg chg="addSp delSp modSp mod delAnim modAnim modNotesTx">
        <pc:chgData name="Katherine Mesa" userId="dd7b0dd6-7f91-4ded-8476-0723d8004cb7" providerId="ADAL" clId="{B21ED189-1FE1-4D83-956D-052B84386C0F}" dt="2023-10-16T21:09:58.812" v="6705"/>
        <pc:sldMkLst>
          <pc:docMk/>
          <pc:sldMk cId="4010917776" sldId="288"/>
        </pc:sldMkLst>
        <pc:spChg chg="mod">
          <ac:chgData name="Katherine Mesa" userId="dd7b0dd6-7f91-4ded-8476-0723d8004cb7" providerId="ADAL" clId="{B21ED189-1FE1-4D83-956D-052B84386C0F}" dt="2023-10-12T19:36:40.049" v="3671" actId="1076"/>
          <ac:spMkLst>
            <pc:docMk/>
            <pc:sldMk cId="4010917776" sldId="288"/>
            <ac:spMk id="4" creationId="{61A31C6F-7673-6E6B-31E8-0EF484CC5988}"/>
          </ac:spMkLst>
        </pc:spChg>
        <pc:spChg chg="del">
          <ac:chgData name="Katherine Mesa" userId="dd7b0dd6-7f91-4ded-8476-0723d8004cb7" providerId="ADAL" clId="{B21ED189-1FE1-4D83-956D-052B84386C0F}" dt="2023-10-12T14:01:43.547" v="1434" actId="478"/>
          <ac:spMkLst>
            <pc:docMk/>
            <pc:sldMk cId="4010917776" sldId="288"/>
            <ac:spMk id="5" creationId="{6C2F43AC-4B96-8F20-22CB-863219C9C734}"/>
          </ac:spMkLst>
        </pc:spChg>
        <pc:spChg chg="add mod">
          <ac:chgData name="Katherine Mesa" userId="dd7b0dd6-7f91-4ded-8476-0723d8004cb7" providerId="ADAL" clId="{B21ED189-1FE1-4D83-956D-052B84386C0F}" dt="2023-10-12T20:24:36.673" v="3870" actId="1076"/>
          <ac:spMkLst>
            <pc:docMk/>
            <pc:sldMk cId="4010917776" sldId="288"/>
            <ac:spMk id="5" creationId="{F11A387A-D977-45F9-5432-A00AC54CA916}"/>
          </ac:spMkLst>
        </pc:spChg>
        <pc:spChg chg="add del mod">
          <ac:chgData name="Katherine Mesa" userId="dd7b0dd6-7f91-4ded-8476-0723d8004cb7" providerId="ADAL" clId="{B21ED189-1FE1-4D83-956D-052B84386C0F}" dt="2023-10-12T15:02:01.283" v="2301" actId="478"/>
          <ac:spMkLst>
            <pc:docMk/>
            <pc:sldMk cId="4010917776" sldId="288"/>
            <ac:spMk id="6" creationId="{E208AE33-3466-8C5F-948C-6C4CC98F5FD4}"/>
          </ac:spMkLst>
        </pc:spChg>
        <pc:spChg chg="add mod">
          <ac:chgData name="Katherine Mesa" userId="dd7b0dd6-7f91-4ded-8476-0723d8004cb7" providerId="ADAL" clId="{B21ED189-1FE1-4D83-956D-052B84386C0F}" dt="2023-10-12T15:53:34.495" v="3518" actId="1076"/>
          <ac:spMkLst>
            <pc:docMk/>
            <pc:sldMk cId="4010917776" sldId="288"/>
            <ac:spMk id="7" creationId="{ADE4D672-8F05-6C78-3A26-2F1E3402C0F6}"/>
          </ac:spMkLst>
        </pc:spChg>
        <pc:spChg chg="add mod">
          <ac:chgData name="Katherine Mesa" userId="dd7b0dd6-7f91-4ded-8476-0723d8004cb7" providerId="ADAL" clId="{B21ED189-1FE1-4D83-956D-052B84386C0F}" dt="2023-10-12T15:53:40.302" v="3520" actId="1076"/>
          <ac:spMkLst>
            <pc:docMk/>
            <pc:sldMk cId="4010917776" sldId="288"/>
            <ac:spMk id="11" creationId="{4158BAF9-095D-9697-505D-D0DC4319E01C}"/>
          </ac:spMkLst>
        </pc:spChg>
        <pc:spChg chg="add mod">
          <ac:chgData name="Katherine Mesa" userId="dd7b0dd6-7f91-4ded-8476-0723d8004cb7" providerId="ADAL" clId="{B21ED189-1FE1-4D83-956D-052B84386C0F}" dt="2023-10-12T20:36:18.020" v="4021"/>
          <ac:spMkLst>
            <pc:docMk/>
            <pc:sldMk cId="4010917776" sldId="288"/>
            <ac:spMk id="14" creationId="{730EB4A4-0F44-9ADC-5D33-C65D804F06E3}"/>
          </ac:spMkLst>
        </pc:spChg>
        <pc:picChg chg="add del mod">
          <ac:chgData name="Katherine Mesa" userId="dd7b0dd6-7f91-4ded-8476-0723d8004cb7" providerId="ADAL" clId="{B21ED189-1FE1-4D83-956D-052B84386C0F}" dt="2023-10-15T21:26:39.087" v="4176" actId="478"/>
          <ac:picMkLst>
            <pc:docMk/>
            <pc:sldMk cId="4010917776" sldId="288"/>
            <ac:picMk id="6" creationId="{32FA94F4-1A5C-FEC6-1057-1B9052A5F646}"/>
          </ac:picMkLst>
        </pc:picChg>
        <pc:picChg chg="add mod">
          <ac:chgData name="Katherine Mesa" userId="dd7b0dd6-7f91-4ded-8476-0723d8004cb7" providerId="ADAL" clId="{B21ED189-1FE1-4D83-956D-052B84386C0F}" dt="2023-10-12T15:57:11.811" v="3544" actId="1076"/>
          <ac:picMkLst>
            <pc:docMk/>
            <pc:sldMk cId="4010917776" sldId="288"/>
            <ac:picMk id="8" creationId="{07F2F741-6B29-7851-AD29-D7E63FAE5CE0}"/>
          </ac:picMkLst>
        </pc:picChg>
        <pc:picChg chg="add mod">
          <ac:chgData name="Katherine Mesa" userId="dd7b0dd6-7f91-4ded-8476-0723d8004cb7" providerId="ADAL" clId="{B21ED189-1FE1-4D83-956D-052B84386C0F}" dt="2023-10-12T15:55:06.881" v="3530" actId="1076"/>
          <ac:picMkLst>
            <pc:docMk/>
            <pc:sldMk cId="4010917776" sldId="288"/>
            <ac:picMk id="10" creationId="{8AB3FABB-E77B-2EDE-29EA-931BF3011825}"/>
          </ac:picMkLst>
        </pc:picChg>
        <pc:picChg chg="add mod">
          <ac:chgData name="Katherine Mesa" userId="dd7b0dd6-7f91-4ded-8476-0723d8004cb7" providerId="ADAL" clId="{B21ED189-1FE1-4D83-956D-052B84386C0F}" dt="2023-10-12T15:57:28.041" v="3550" actId="1076"/>
          <ac:picMkLst>
            <pc:docMk/>
            <pc:sldMk cId="4010917776" sldId="288"/>
            <ac:picMk id="12" creationId="{C01AEFD7-F529-BED1-D806-1028F6C1AA48}"/>
          </ac:picMkLst>
        </pc:picChg>
        <pc:picChg chg="add mod">
          <ac:chgData name="Katherine Mesa" userId="dd7b0dd6-7f91-4ded-8476-0723d8004cb7" providerId="ADAL" clId="{B21ED189-1FE1-4D83-956D-052B84386C0F}" dt="2023-10-12T15:57:25.652" v="3549" actId="1076"/>
          <ac:picMkLst>
            <pc:docMk/>
            <pc:sldMk cId="4010917776" sldId="288"/>
            <ac:picMk id="13" creationId="{6176BE14-6A31-4B4E-E96F-7555E6DD812D}"/>
          </ac:picMkLst>
        </pc:picChg>
        <pc:picChg chg="add del">
          <ac:chgData name="Katherine Mesa" userId="dd7b0dd6-7f91-4ded-8476-0723d8004cb7" providerId="ADAL" clId="{B21ED189-1FE1-4D83-956D-052B84386C0F}" dt="2023-10-12T15:55:33.701" v="3534"/>
          <ac:picMkLst>
            <pc:docMk/>
            <pc:sldMk cId="4010917776" sldId="288"/>
            <ac:picMk id="1026" creationId="{FCB92181-0053-37B0-7BFE-E1432ACE377D}"/>
          </ac:picMkLst>
        </pc:picChg>
        <pc:cxnChg chg="add mod">
          <ac:chgData name="Katherine Mesa" userId="dd7b0dd6-7f91-4ded-8476-0723d8004cb7" providerId="ADAL" clId="{B21ED189-1FE1-4D83-956D-052B84386C0F}" dt="2023-10-12T15:53:37.322" v="3519" actId="1076"/>
          <ac:cxnSpMkLst>
            <pc:docMk/>
            <pc:sldMk cId="4010917776" sldId="288"/>
            <ac:cxnSpMk id="9" creationId="{1E0D3587-BB76-2D61-B817-DA21B4C7A82D}"/>
          </ac:cxnSpMkLst>
        </pc:cxnChg>
      </pc:sldChg>
      <pc:sldChg chg="addSp delSp modSp mod ord modNotesTx">
        <pc:chgData name="Katherine Mesa" userId="dd7b0dd6-7f91-4ded-8476-0723d8004cb7" providerId="ADAL" clId="{B21ED189-1FE1-4D83-956D-052B84386C0F}" dt="2023-10-16T21:39:17.418" v="6839" actId="20577"/>
        <pc:sldMkLst>
          <pc:docMk/>
          <pc:sldMk cId="3513750456" sldId="289"/>
        </pc:sldMkLst>
        <pc:spChg chg="mod">
          <ac:chgData name="Katherine Mesa" userId="dd7b0dd6-7f91-4ded-8476-0723d8004cb7" providerId="ADAL" clId="{B21ED189-1FE1-4D83-956D-052B84386C0F}" dt="2023-10-12T21:15:42.703" v="4162" actId="1076"/>
          <ac:spMkLst>
            <pc:docMk/>
            <pc:sldMk cId="3513750456" sldId="289"/>
            <ac:spMk id="4" creationId="{C3DBF832-B725-DA1D-80E8-E95FB85F8790}"/>
          </ac:spMkLst>
        </pc:spChg>
        <pc:spChg chg="add mod">
          <ac:chgData name="Katherine Mesa" userId="dd7b0dd6-7f91-4ded-8476-0723d8004cb7" providerId="ADAL" clId="{B21ED189-1FE1-4D83-956D-052B84386C0F}" dt="2023-10-12T20:42:24.181" v="4078" actId="1076"/>
          <ac:spMkLst>
            <pc:docMk/>
            <pc:sldMk cId="3513750456" sldId="289"/>
            <ac:spMk id="5" creationId="{B2B35EDE-8D27-0190-1D4F-A42756507819}"/>
          </ac:spMkLst>
        </pc:spChg>
        <pc:spChg chg="add del mod">
          <ac:chgData name="Katherine Mesa" userId="dd7b0dd6-7f91-4ded-8476-0723d8004cb7" providerId="ADAL" clId="{B21ED189-1FE1-4D83-956D-052B84386C0F}" dt="2023-10-10T22:16:28.785" v="1348" actId="478"/>
          <ac:spMkLst>
            <pc:docMk/>
            <pc:sldMk cId="3513750456" sldId="289"/>
            <ac:spMk id="6" creationId="{816BC292-38D3-51CA-10D6-2714DDD4F641}"/>
          </ac:spMkLst>
        </pc:spChg>
        <pc:spChg chg="del">
          <ac:chgData name="Katherine Mesa" userId="dd7b0dd6-7f91-4ded-8476-0723d8004cb7" providerId="ADAL" clId="{B21ED189-1FE1-4D83-956D-052B84386C0F}" dt="2023-10-10T22:11:56.886" v="1125" actId="478"/>
          <ac:spMkLst>
            <pc:docMk/>
            <pc:sldMk cId="3513750456" sldId="289"/>
            <ac:spMk id="7" creationId="{A572E362-5D9F-0F46-5DBA-ED7F281E9B4E}"/>
          </ac:spMkLst>
        </pc:spChg>
        <pc:spChg chg="add mod">
          <ac:chgData name="Katherine Mesa" userId="dd7b0dd6-7f91-4ded-8476-0723d8004cb7" providerId="ADAL" clId="{B21ED189-1FE1-4D83-956D-052B84386C0F}" dt="2023-10-12T14:00:19.014" v="1426" actId="108"/>
          <ac:spMkLst>
            <pc:docMk/>
            <pc:sldMk cId="3513750456" sldId="289"/>
            <ac:spMk id="8" creationId="{E123BF5F-3364-DDDB-7B2A-B5A00E3EEF3F}"/>
          </ac:spMkLst>
        </pc:spChg>
        <pc:spChg chg="add del mod">
          <ac:chgData name="Katherine Mesa" userId="dd7b0dd6-7f91-4ded-8476-0723d8004cb7" providerId="ADAL" clId="{B21ED189-1FE1-4D83-956D-052B84386C0F}" dt="2023-10-10T22:15:38.049" v="1261" actId="21"/>
          <ac:spMkLst>
            <pc:docMk/>
            <pc:sldMk cId="3513750456" sldId="289"/>
            <ac:spMk id="9" creationId="{134D151B-8C1D-A47F-F5BE-9BD1C87845E8}"/>
          </ac:spMkLst>
        </pc:spChg>
        <pc:spChg chg="add del mod">
          <ac:chgData name="Katherine Mesa" userId="dd7b0dd6-7f91-4ded-8476-0723d8004cb7" providerId="ADAL" clId="{B21ED189-1FE1-4D83-956D-052B84386C0F}" dt="2023-10-12T14:00:35.029" v="1429" actId="478"/>
          <ac:spMkLst>
            <pc:docMk/>
            <pc:sldMk cId="3513750456" sldId="289"/>
            <ac:spMk id="10" creationId="{39187860-6D32-0075-EDDF-97AD19B46029}"/>
          </ac:spMkLst>
        </pc:spChg>
        <pc:spChg chg="add del mod">
          <ac:chgData name="Katherine Mesa" userId="dd7b0dd6-7f91-4ded-8476-0723d8004cb7" providerId="ADAL" clId="{B21ED189-1FE1-4D83-956D-052B84386C0F}" dt="2023-10-12T14:00:30.615" v="1427" actId="478"/>
          <ac:spMkLst>
            <pc:docMk/>
            <pc:sldMk cId="3513750456" sldId="289"/>
            <ac:spMk id="11" creationId="{2855AAFE-3979-FB6C-69EC-6A32D0CDBB68}"/>
          </ac:spMkLst>
        </pc:spChg>
        <pc:spChg chg="add mod">
          <ac:chgData name="Katherine Mesa" userId="dd7b0dd6-7f91-4ded-8476-0723d8004cb7" providerId="ADAL" clId="{B21ED189-1FE1-4D83-956D-052B84386C0F}" dt="2023-10-12T20:36:15.958" v="4020"/>
          <ac:spMkLst>
            <pc:docMk/>
            <pc:sldMk cId="3513750456" sldId="289"/>
            <ac:spMk id="11" creationId="{921926B0-4828-9DBB-7688-B43978B29918}"/>
          </ac:spMkLst>
        </pc:spChg>
        <pc:spChg chg="add mod">
          <ac:chgData name="Katherine Mesa" userId="dd7b0dd6-7f91-4ded-8476-0723d8004cb7" providerId="ADAL" clId="{B21ED189-1FE1-4D83-956D-052B84386C0F}" dt="2023-10-12T20:42:23.271" v="4077" actId="1076"/>
          <ac:spMkLst>
            <pc:docMk/>
            <pc:sldMk cId="3513750456" sldId="289"/>
            <ac:spMk id="12" creationId="{6B1859B9-C287-E0D1-FA66-81108F170F9A}"/>
          </ac:spMkLst>
        </pc:spChg>
        <pc:spChg chg="add mod">
          <ac:chgData name="Katherine Mesa" userId="dd7b0dd6-7f91-4ded-8476-0723d8004cb7" providerId="ADAL" clId="{B21ED189-1FE1-4D83-956D-052B84386C0F}" dt="2023-10-12T14:00:43.198" v="1431" actId="1076"/>
          <ac:spMkLst>
            <pc:docMk/>
            <pc:sldMk cId="3513750456" sldId="289"/>
            <ac:spMk id="13" creationId="{111DD238-DDE3-0A0E-AF70-FEC57FE0A5F2}"/>
          </ac:spMkLst>
        </pc:spChg>
        <pc:spChg chg="mod">
          <ac:chgData name="Katherine Mesa" userId="dd7b0dd6-7f91-4ded-8476-0723d8004cb7" providerId="ADAL" clId="{B21ED189-1FE1-4D83-956D-052B84386C0F}" dt="2023-10-16T21:39:17.418" v="6839" actId="20577"/>
          <ac:spMkLst>
            <pc:docMk/>
            <pc:sldMk cId="3513750456" sldId="289"/>
            <ac:spMk id="16" creationId="{12A2F3E7-D484-3DC4-C87E-C9FB09C8E138}"/>
          </ac:spMkLst>
        </pc:spChg>
        <pc:spChg chg="add mod">
          <ac:chgData name="Katherine Mesa" userId="dd7b0dd6-7f91-4ded-8476-0723d8004cb7" providerId="ADAL" clId="{B21ED189-1FE1-4D83-956D-052B84386C0F}" dt="2023-10-12T14:00:47.770" v="1432" actId="14100"/>
          <ac:spMkLst>
            <pc:docMk/>
            <pc:sldMk cId="3513750456" sldId="289"/>
            <ac:spMk id="17" creationId="{E2B5258E-0CF8-7AB5-10CB-7931ABEECD0E}"/>
          </ac:spMkLst>
        </pc:spChg>
        <pc:picChg chg="add del mod">
          <ac:chgData name="Katherine Mesa" userId="dd7b0dd6-7f91-4ded-8476-0723d8004cb7" providerId="ADAL" clId="{B21ED189-1FE1-4D83-956D-052B84386C0F}" dt="2023-10-15T21:26:36.489" v="4175" actId="478"/>
          <ac:picMkLst>
            <pc:docMk/>
            <pc:sldMk cId="3513750456" sldId="289"/>
            <ac:picMk id="6" creationId="{E25DB803-9107-E07B-A4C4-18B16E81C32A}"/>
          </ac:picMkLst>
        </pc:picChg>
        <pc:cxnChg chg="add mod">
          <ac:chgData name="Katherine Mesa" userId="dd7b0dd6-7f91-4ded-8476-0723d8004cb7" providerId="ADAL" clId="{B21ED189-1FE1-4D83-956D-052B84386C0F}" dt="2023-10-12T20:42:24.181" v="4078" actId="1076"/>
          <ac:cxnSpMkLst>
            <pc:docMk/>
            <pc:sldMk cId="3513750456" sldId="289"/>
            <ac:cxnSpMk id="15" creationId="{08A6BC22-B543-E54B-244E-92CE319CD7E0}"/>
          </ac:cxnSpMkLst>
        </pc:cxnChg>
      </pc:sldChg>
      <pc:sldChg chg="delSp modSp mod ord modShow modNotesTx">
        <pc:chgData name="Katherine Mesa" userId="dd7b0dd6-7f91-4ded-8476-0723d8004cb7" providerId="ADAL" clId="{B21ED189-1FE1-4D83-956D-052B84386C0F}" dt="2023-10-12T20:24:21.236" v="3868"/>
        <pc:sldMkLst>
          <pc:docMk/>
          <pc:sldMk cId="3848414220" sldId="290"/>
        </pc:sldMkLst>
        <pc:spChg chg="mod">
          <ac:chgData name="Katherine Mesa" userId="dd7b0dd6-7f91-4ded-8476-0723d8004cb7" providerId="ADAL" clId="{B21ED189-1FE1-4D83-956D-052B84386C0F}" dt="2023-10-12T19:33:55.694" v="3647" actId="20577"/>
          <ac:spMkLst>
            <pc:docMk/>
            <pc:sldMk cId="3848414220" sldId="290"/>
            <ac:spMk id="5" creationId="{00D6F62F-1249-9A0E-49CC-865327C67C52}"/>
          </ac:spMkLst>
        </pc:spChg>
        <pc:spChg chg="del mod">
          <ac:chgData name="Katherine Mesa" userId="dd7b0dd6-7f91-4ded-8476-0723d8004cb7" providerId="ADAL" clId="{B21ED189-1FE1-4D83-956D-052B84386C0F}" dt="2023-10-12T14:09:59.636" v="1563"/>
          <ac:spMkLst>
            <pc:docMk/>
            <pc:sldMk cId="3848414220" sldId="290"/>
            <ac:spMk id="6" creationId="{7CB3280D-A2AC-82F3-0E38-707C8744C107}"/>
          </ac:spMkLst>
        </pc:spChg>
      </pc:sldChg>
      <pc:sldChg chg="mod ord modShow">
        <pc:chgData name="Katherine Mesa" userId="dd7b0dd6-7f91-4ded-8476-0723d8004cb7" providerId="ADAL" clId="{B21ED189-1FE1-4D83-956D-052B84386C0F}" dt="2023-10-12T15:28:52.323" v="2852" actId="729"/>
        <pc:sldMkLst>
          <pc:docMk/>
          <pc:sldMk cId="3749064886" sldId="291"/>
        </pc:sldMkLst>
      </pc:sldChg>
      <pc:sldChg chg="mod ord modShow">
        <pc:chgData name="Katherine Mesa" userId="dd7b0dd6-7f91-4ded-8476-0723d8004cb7" providerId="ADAL" clId="{B21ED189-1FE1-4D83-956D-052B84386C0F}" dt="2023-10-12T15:32:00.008" v="2989"/>
        <pc:sldMkLst>
          <pc:docMk/>
          <pc:sldMk cId="694927543" sldId="292"/>
        </pc:sldMkLst>
      </pc:sldChg>
      <pc:sldChg chg="mod ord modShow">
        <pc:chgData name="Katherine Mesa" userId="dd7b0dd6-7f91-4ded-8476-0723d8004cb7" providerId="ADAL" clId="{B21ED189-1FE1-4D83-956D-052B84386C0F}" dt="2023-10-12T15:34:37.313" v="3115"/>
        <pc:sldMkLst>
          <pc:docMk/>
          <pc:sldMk cId="3189434876" sldId="293"/>
        </pc:sldMkLst>
      </pc:sldChg>
      <pc:sldChg chg="addSp delSp modSp add mod">
        <pc:chgData name="Katherine Mesa" userId="dd7b0dd6-7f91-4ded-8476-0723d8004cb7" providerId="ADAL" clId="{B21ED189-1FE1-4D83-956D-052B84386C0F}" dt="2023-10-16T20:57:09.224" v="6695" actId="120"/>
        <pc:sldMkLst>
          <pc:docMk/>
          <pc:sldMk cId="2469680703" sldId="294"/>
        </pc:sldMkLst>
        <pc:spChg chg="add del mod">
          <ac:chgData name="Katherine Mesa" userId="dd7b0dd6-7f91-4ded-8476-0723d8004cb7" providerId="ADAL" clId="{B21ED189-1FE1-4D83-956D-052B84386C0F}" dt="2023-10-10T20:48:17.117" v="187" actId="478"/>
          <ac:spMkLst>
            <pc:docMk/>
            <pc:sldMk cId="2469680703" sldId="294"/>
            <ac:spMk id="5" creationId="{2A776B15-E5D0-128B-45EC-1E59E48643B9}"/>
          </ac:spMkLst>
        </pc:spChg>
        <pc:spChg chg="mod ord">
          <ac:chgData name="Katherine Mesa" userId="dd7b0dd6-7f91-4ded-8476-0723d8004cb7" providerId="ADAL" clId="{B21ED189-1FE1-4D83-956D-052B84386C0F}" dt="2023-10-10T20:51:12.186" v="207" actId="14100"/>
          <ac:spMkLst>
            <pc:docMk/>
            <pc:sldMk cId="2469680703" sldId="294"/>
            <ac:spMk id="6" creationId="{85327FCF-0459-2456-BB3A-F6DA8B6FFD2C}"/>
          </ac:spMkLst>
        </pc:spChg>
        <pc:spChg chg="add mod ord">
          <ac:chgData name="Katherine Mesa" userId="dd7b0dd6-7f91-4ded-8476-0723d8004cb7" providerId="ADAL" clId="{B21ED189-1FE1-4D83-956D-052B84386C0F}" dt="2023-10-16T20:57:09.224" v="6695" actId="120"/>
          <ac:spMkLst>
            <pc:docMk/>
            <pc:sldMk cId="2469680703" sldId="294"/>
            <ac:spMk id="8" creationId="{072CE4A5-C38E-E7F0-254A-F35FC5A69838}"/>
          </ac:spMkLst>
        </pc:spChg>
        <pc:spChg chg="add mod">
          <ac:chgData name="Katherine Mesa" userId="dd7b0dd6-7f91-4ded-8476-0723d8004cb7" providerId="ADAL" clId="{B21ED189-1FE1-4D83-956D-052B84386C0F}" dt="2023-10-12T20:35:48.146" v="4011"/>
          <ac:spMkLst>
            <pc:docMk/>
            <pc:sldMk cId="2469680703" sldId="294"/>
            <ac:spMk id="10" creationId="{C210DCB5-344D-15FA-B783-E024CDE5E8F0}"/>
          </ac:spMkLst>
        </pc:spChg>
        <pc:spChg chg="del">
          <ac:chgData name="Katherine Mesa" userId="dd7b0dd6-7f91-4ded-8476-0723d8004cb7" providerId="ADAL" clId="{B21ED189-1FE1-4D83-956D-052B84386C0F}" dt="2023-10-10T20:48:18.953" v="189" actId="478"/>
          <ac:spMkLst>
            <pc:docMk/>
            <pc:sldMk cId="2469680703" sldId="294"/>
            <ac:spMk id="12" creationId="{602AFC1E-7AB1-CD43-56B5-210304222E34}"/>
          </ac:spMkLst>
        </pc:spChg>
        <pc:spChg chg="del mod">
          <ac:chgData name="Katherine Mesa" userId="dd7b0dd6-7f91-4ded-8476-0723d8004cb7" providerId="ADAL" clId="{B21ED189-1FE1-4D83-956D-052B84386C0F}" dt="2023-10-10T20:48:20.596" v="191" actId="478"/>
          <ac:spMkLst>
            <pc:docMk/>
            <pc:sldMk cId="2469680703" sldId="294"/>
            <ac:spMk id="13" creationId="{EA2E8241-62D8-5A9D-80C2-65C5FFAA4CD2}"/>
          </ac:spMkLst>
        </pc:spChg>
        <pc:picChg chg="add del mod">
          <ac:chgData name="Katherine Mesa" userId="dd7b0dd6-7f91-4ded-8476-0723d8004cb7" providerId="ADAL" clId="{B21ED189-1FE1-4D83-956D-052B84386C0F}" dt="2023-10-12T20:34:34.690" v="3985" actId="478"/>
          <ac:picMkLst>
            <pc:docMk/>
            <pc:sldMk cId="2469680703" sldId="294"/>
            <ac:picMk id="5" creationId="{F7286B65-E0F2-087A-41E6-57B1E9A69FF6}"/>
          </ac:picMkLst>
        </pc:picChg>
        <pc:picChg chg="add del mod">
          <ac:chgData name="Katherine Mesa" userId="dd7b0dd6-7f91-4ded-8476-0723d8004cb7" providerId="ADAL" clId="{B21ED189-1FE1-4D83-956D-052B84386C0F}" dt="2023-10-15T21:26:02.577" v="4166" actId="478"/>
          <ac:picMkLst>
            <pc:docMk/>
            <pc:sldMk cId="2469680703" sldId="294"/>
            <ac:picMk id="7" creationId="{9C1B3AF4-990B-321E-8EDD-D6DB34CB5982}"/>
          </ac:picMkLst>
        </pc:picChg>
        <pc:picChg chg="add mod">
          <ac:chgData name="Katherine Mesa" userId="dd7b0dd6-7f91-4ded-8476-0723d8004cb7" providerId="ADAL" clId="{B21ED189-1FE1-4D83-956D-052B84386C0F}" dt="2023-10-10T20:51:49.038" v="215" actId="14100"/>
          <ac:picMkLst>
            <pc:docMk/>
            <pc:sldMk cId="2469680703" sldId="294"/>
            <ac:picMk id="9" creationId="{03EF2107-4737-619C-34EC-98980D42DF1E}"/>
          </ac:picMkLst>
        </pc:picChg>
        <pc:picChg chg="del">
          <ac:chgData name="Katherine Mesa" userId="dd7b0dd6-7f91-4ded-8476-0723d8004cb7" providerId="ADAL" clId="{B21ED189-1FE1-4D83-956D-052B84386C0F}" dt="2023-10-10T20:48:16.500" v="186" actId="478"/>
          <ac:picMkLst>
            <pc:docMk/>
            <pc:sldMk cId="2469680703" sldId="294"/>
            <ac:picMk id="11" creationId="{9BCE5199-F261-DE3B-CECD-7ED83A3902A3}"/>
          </ac:picMkLst>
        </pc:picChg>
        <pc:picChg chg="del">
          <ac:chgData name="Katherine Mesa" userId="dd7b0dd6-7f91-4ded-8476-0723d8004cb7" providerId="ADAL" clId="{B21ED189-1FE1-4D83-956D-052B84386C0F}" dt="2023-10-10T20:48:17.608" v="188" actId="478"/>
          <ac:picMkLst>
            <pc:docMk/>
            <pc:sldMk cId="2469680703" sldId="294"/>
            <ac:picMk id="15" creationId="{CB3DDB4C-97B0-408A-A6B1-48996DF77C4E}"/>
          </ac:picMkLst>
        </pc:picChg>
        <pc:picChg chg="del">
          <ac:chgData name="Katherine Mesa" userId="dd7b0dd6-7f91-4ded-8476-0723d8004cb7" providerId="ADAL" clId="{B21ED189-1FE1-4D83-956D-052B84386C0F}" dt="2023-10-10T20:48:15.755" v="185" actId="478"/>
          <ac:picMkLst>
            <pc:docMk/>
            <pc:sldMk cId="2469680703" sldId="294"/>
            <ac:picMk id="16" creationId="{F824D7FB-6ED4-9DE3-9B38-01C85000EBA8}"/>
          </ac:picMkLst>
        </pc:picChg>
      </pc:sldChg>
      <pc:sldChg chg="addSp delSp modSp add mod ord modClrScheme chgLayout modNotesTx">
        <pc:chgData name="Katherine Mesa" userId="dd7b0dd6-7f91-4ded-8476-0723d8004cb7" providerId="ADAL" clId="{B21ED189-1FE1-4D83-956D-052B84386C0F}" dt="2023-10-16T21:49:47.382" v="7139"/>
        <pc:sldMkLst>
          <pc:docMk/>
          <pc:sldMk cId="71360699" sldId="295"/>
        </pc:sldMkLst>
        <pc:spChg chg="add del">
          <ac:chgData name="Katherine Mesa" userId="dd7b0dd6-7f91-4ded-8476-0723d8004cb7" providerId="ADAL" clId="{B21ED189-1FE1-4D83-956D-052B84386C0F}" dt="2023-10-12T20:14:04.299" v="3725" actId="478"/>
          <ac:spMkLst>
            <pc:docMk/>
            <pc:sldMk cId="71360699" sldId="295"/>
            <ac:spMk id="2" creationId="{CA871BB7-52F2-DE2C-B544-4BB3B09591A4}"/>
          </ac:spMkLst>
        </pc:spChg>
        <pc:spChg chg="add del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3" creationId="{878F3B76-3AD3-FF21-899F-B3B558208E2D}"/>
          </ac:spMkLst>
        </pc:spChg>
        <pc:spChg chg="add mod">
          <ac:chgData name="Katherine Mesa" userId="dd7b0dd6-7f91-4ded-8476-0723d8004cb7" providerId="ADAL" clId="{B21ED189-1FE1-4D83-956D-052B84386C0F}" dt="2023-10-12T20:23:13.777" v="3866" actId="207"/>
          <ac:spMkLst>
            <pc:docMk/>
            <pc:sldMk cId="71360699" sldId="295"/>
            <ac:spMk id="3" creationId="{981F3696-67AB-AA59-481D-13D5B7184592}"/>
          </ac:spMkLst>
        </pc:spChg>
        <pc:spChg chg="mod ord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4" creationId="{091FA134-FFCE-3FCB-AC87-3836E1D8A711}"/>
          </ac:spMkLst>
        </pc:spChg>
        <pc:spChg chg="add del mod">
          <ac:chgData name="Katherine Mesa" userId="dd7b0dd6-7f91-4ded-8476-0723d8004cb7" providerId="ADAL" clId="{B21ED189-1FE1-4D83-956D-052B84386C0F}" dt="2023-10-10T21:02:44.956" v="330" actId="478"/>
          <ac:spMkLst>
            <pc:docMk/>
            <pc:sldMk cId="71360699" sldId="295"/>
            <ac:spMk id="5" creationId="{E272F991-B23C-063D-A593-4B8598FF9BE8}"/>
          </ac:spMkLst>
        </pc:spChg>
        <pc:spChg chg="mod">
          <ac:chgData name="Katherine Mesa" userId="dd7b0dd6-7f91-4ded-8476-0723d8004cb7" providerId="ADAL" clId="{B21ED189-1FE1-4D83-956D-052B84386C0F}" dt="2023-10-10T21:17:14.401" v="501" actId="1076"/>
          <ac:spMkLst>
            <pc:docMk/>
            <pc:sldMk cId="71360699" sldId="295"/>
            <ac:spMk id="6" creationId="{85327FCF-0459-2456-BB3A-F6DA8B6FFD2C}"/>
          </ac:spMkLst>
        </pc:spChg>
        <pc:spChg chg="add del mod">
          <ac:chgData name="Katherine Mesa" userId="dd7b0dd6-7f91-4ded-8476-0723d8004cb7" providerId="ADAL" clId="{B21ED189-1FE1-4D83-956D-052B84386C0F}" dt="2023-10-10T21:16:27.625" v="480" actId="478"/>
          <ac:spMkLst>
            <pc:docMk/>
            <pc:sldMk cId="71360699" sldId="295"/>
            <ac:spMk id="8" creationId="{B9AE5B02-74D7-1D0A-75C9-B2285A3053BB}"/>
          </ac:spMkLst>
        </pc:spChg>
        <pc:spChg chg="add del mod">
          <ac:chgData name="Katherine Mesa" userId="dd7b0dd6-7f91-4ded-8476-0723d8004cb7" providerId="ADAL" clId="{B21ED189-1FE1-4D83-956D-052B84386C0F}" dt="2023-10-10T21:03:32.332" v="335" actId="26606"/>
          <ac:spMkLst>
            <pc:docMk/>
            <pc:sldMk cId="71360699" sldId="295"/>
            <ac:spMk id="9" creationId="{AB68B547-49CA-F7A1-3E36-BBFC1D330A00}"/>
          </ac:spMkLst>
        </pc:spChg>
        <pc:spChg chg="add del mod">
          <ac:chgData name="Katherine Mesa" userId="dd7b0dd6-7f91-4ded-8476-0723d8004cb7" providerId="ADAL" clId="{B21ED189-1FE1-4D83-956D-052B84386C0F}" dt="2023-10-10T21:16:16.490" v="475" actId="478"/>
          <ac:spMkLst>
            <pc:docMk/>
            <pc:sldMk cId="71360699" sldId="295"/>
            <ac:spMk id="10" creationId="{39D4D827-699C-CBA1-47BB-BB709CA544F9}"/>
          </ac:spMkLst>
        </pc:spChg>
        <pc:spChg chg="add mod">
          <ac:chgData name="Katherine Mesa" userId="dd7b0dd6-7f91-4ded-8476-0723d8004cb7" providerId="ADAL" clId="{B21ED189-1FE1-4D83-956D-052B84386C0F}" dt="2023-10-16T20:56:56.477" v="6693" actId="1076"/>
          <ac:spMkLst>
            <pc:docMk/>
            <pc:sldMk cId="71360699" sldId="295"/>
            <ac:spMk id="10" creationId="{68B64A6D-48DA-BA92-85E6-6A63664AC377}"/>
          </ac:spMkLst>
        </pc:spChg>
        <pc:spChg chg="del">
          <ac:chgData name="Katherine Mesa" userId="dd7b0dd6-7f91-4ded-8476-0723d8004cb7" providerId="ADAL" clId="{B21ED189-1FE1-4D83-956D-052B84386C0F}" dt="2023-10-10T21:02:46.080" v="331" actId="478"/>
          <ac:spMkLst>
            <pc:docMk/>
            <pc:sldMk cId="71360699" sldId="295"/>
            <ac:spMk id="12" creationId="{602AFC1E-7AB1-CD43-56B5-210304222E34}"/>
          </ac:spMkLst>
        </pc:spChg>
        <pc:spChg chg="add mod">
          <ac:chgData name="Katherine Mesa" userId="dd7b0dd6-7f91-4ded-8476-0723d8004cb7" providerId="ADAL" clId="{B21ED189-1FE1-4D83-956D-052B84386C0F}" dt="2023-10-16T20:56:53.491" v="6692" actId="120"/>
          <ac:spMkLst>
            <pc:docMk/>
            <pc:sldMk cId="71360699" sldId="295"/>
            <ac:spMk id="13" creationId="{998D9E29-8DA0-E0DE-308C-D4535F99099B}"/>
          </ac:spMkLst>
        </pc:spChg>
        <pc:spChg chg="del">
          <ac:chgData name="Katherine Mesa" userId="dd7b0dd6-7f91-4ded-8476-0723d8004cb7" providerId="ADAL" clId="{B21ED189-1FE1-4D83-956D-052B84386C0F}" dt="2023-10-10T21:02:48.851" v="332" actId="478"/>
          <ac:spMkLst>
            <pc:docMk/>
            <pc:sldMk cId="71360699" sldId="295"/>
            <ac:spMk id="13" creationId="{EA2E8241-62D8-5A9D-80C2-65C5FFAA4CD2}"/>
          </ac:spMkLst>
        </pc:spChg>
        <pc:spChg chg="add del mod">
          <ac:chgData name="Katherine Mesa" userId="dd7b0dd6-7f91-4ded-8476-0723d8004cb7" providerId="ADAL" clId="{B21ED189-1FE1-4D83-956D-052B84386C0F}" dt="2023-10-10T21:03:32.332" v="335" actId="26606"/>
          <ac:spMkLst>
            <pc:docMk/>
            <pc:sldMk cId="71360699" sldId="295"/>
            <ac:spMk id="14" creationId="{607A21EA-0A57-03DA-8E0F-0CD5D5B779DE}"/>
          </ac:spMkLst>
        </pc:spChg>
        <pc:spChg chg="add mod">
          <ac:chgData name="Katherine Mesa" userId="dd7b0dd6-7f91-4ded-8476-0723d8004cb7" providerId="ADAL" clId="{B21ED189-1FE1-4D83-956D-052B84386C0F}" dt="2023-10-16T20:57:03.197" v="6694" actId="1076"/>
          <ac:spMkLst>
            <pc:docMk/>
            <pc:sldMk cId="71360699" sldId="295"/>
            <ac:spMk id="17" creationId="{1360AAA4-4789-9753-14DE-071377A8EE21}"/>
          </ac:spMkLst>
        </pc:spChg>
        <pc:spChg chg="add del mod">
          <ac:chgData name="Katherine Mesa" userId="dd7b0dd6-7f91-4ded-8476-0723d8004cb7" providerId="ADAL" clId="{B21ED189-1FE1-4D83-956D-052B84386C0F}" dt="2023-10-10T21:03:34.973" v="337" actId="26606"/>
          <ac:spMkLst>
            <pc:docMk/>
            <pc:sldMk cId="71360699" sldId="295"/>
            <ac:spMk id="17" creationId="{A6D66D34-D8AD-B5AD-14C1-B63536486DB7}"/>
          </ac:spMkLst>
        </pc:spChg>
        <pc:spChg chg="add del mod">
          <ac:chgData name="Katherine Mesa" userId="dd7b0dd6-7f91-4ded-8476-0723d8004cb7" providerId="ADAL" clId="{B21ED189-1FE1-4D83-956D-052B84386C0F}" dt="2023-10-10T21:03:34.973" v="337" actId="26606"/>
          <ac:spMkLst>
            <pc:docMk/>
            <pc:sldMk cId="71360699" sldId="295"/>
            <ac:spMk id="18" creationId="{C706F955-B4D8-E846-0433-870A696E1E2B}"/>
          </ac:spMkLst>
        </pc:spChg>
        <pc:spChg chg="add del mod">
          <ac:chgData name="Katherine Mesa" userId="dd7b0dd6-7f91-4ded-8476-0723d8004cb7" providerId="ADAL" clId="{B21ED189-1FE1-4D83-956D-052B84386C0F}" dt="2023-10-12T20:19:03.551" v="3805" actId="478"/>
          <ac:spMkLst>
            <pc:docMk/>
            <pc:sldMk cId="71360699" sldId="295"/>
            <ac:spMk id="19" creationId="{4A8D8D26-3745-6B81-1F08-8AA66ACEC2FA}"/>
          </ac:spMkLst>
        </pc:spChg>
        <pc:spChg chg="add del">
          <ac:chgData name="Katherine Mesa" userId="dd7b0dd6-7f91-4ded-8476-0723d8004cb7" providerId="ADAL" clId="{B21ED189-1FE1-4D83-956D-052B84386C0F}" dt="2023-10-10T21:03:48.494" v="339" actId="478"/>
          <ac:spMkLst>
            <pc:docMk/>
            <pc:sldMk cId="71360699" sldId="295"/>
            <ac:spMk id="20" creationId="{A032C3FD-C7BB-E314-DB64-FAC02283933A}"/>
          </ac:spMkLst>
        </pc:spChg>
        <pc:spChg chg="add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21" creationId="{D3D81751-28CF-37B2-3302-513EA0A1B7AE}"/>
          </ac:spMkLst>
        </pc:spChg>
        <pc:spChg chg="add del mod">
          <ac:chgData name="Katherine Mesa" userId="dd7b0dd6-7f91-4ded-8476-0723d8004cb7" providerId="ADAL" clId="{B21ED189-1FE1-4D83-956D-052B84386C0F}" dt="2023-10-10T21:15:58.801" v="469" actId="478"/>
          <ac:spMkLst>
            <pc:docMk/>
            <pc:sldMk cId="71360699" sldId="295"/>
            <ac:spMk id="22" creationId="{EE3B5EF9-5ECD-8B34-7319-3BE10DDA695A}"/>
          </ac:spMkLst>
        </pc:spChg>
        <pc:spChg chg="add del mod">
          <ac:chgData name="Katherine Mesa" userId="dd7b0dd6-7f91-4ded-8476-0723d8004cb7" providerId="ADAL" clId="{B21ED189-1FE1-4D83-956D-052B84386C0F}" dt="2023-10-12T20:18:06.228" v="3774" actId="478"/>
          <ac:spMkLst>
            <pc:docMk/>
            <pc:sldMk cId="71360699" sldId="295"/>
            <ac:spMk id="23" creationId="{378E6362-DF0D-F21A-FACA-FEC6AD86CFC4}"/>
          </ac:spMkLst>
        </pc:spChg>
        <pc:spChg chg="add del mod">
          <ac:chgData name="Katherine Mesa" userId="dd7b0dd6-7f91-4ded-8476-0723d8004cb7" providerId="ADAL" clId="{B21ED189-1FE1-4D83-956D-052B84386C0F}" dt="2023-10-12T20:20:55.773" v="3831" actId="478"/>
          <ac:spMkLst>
            <pc:docMk/>
            <pc:sldMk cId="71360699" sldId="295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2T20:35:50.492" v="4012"/>
          <ac:spMkLst>
            <pc:docMk/>
            <pc:sldMk cId="71360699" sldId="295"/>
            <ac:spMk id="29" creationId="{B78BFDFA-0161-B684-2306-8844BA082902}"/>
          </ac:spMkLst>
        </pc:spChg>
        <pc:picChg chg="add mod ord">
          <ac:chgData name="Katherine Mesa" userId="dd7b0dd6-7f91-4ded-8476-0723d8004cb7" providerId="ADAL" clId="{B21ED189-1FE1-4D83-956D-052B84386C0F}" dt="2023-10-10T21:07:39.097" v="370" actId="1076"/>
          <ac:picMkLst>
            <pc:docMk/>
            <pc:sldMk cId="71360699" sldId="295"/>
            <ac:picMk id="7" creationId="{7B8FAA99-85B2-8058-5065-74A3792BC0BB}"/>
          </ac:picMkLst>
        </pc:picChg>
        <pc:picChg chg="del">
          <ac:chgData name="Katherine Mesa" userId="dd7b0dd6-7f91-4ded-8476-0723d8004cb7" providerId="ADAL" clId="{B21ED189-1FE1-4D83-956D-052B84386C0F}" dt="2023-10-10T21:02:43.758" v="328" actId="478"/>
          <ac:picMkLst>
            <pc:docMk/>
            <pc:sldMk cId="71360699" sldId="295"/>
            <ac:picMk id="11" creationId="{9BCE5199-F261-DE3B-CECD-7ED83A3902A3}"/>
          </ac:picMkLst>
        </pc:picChg>
        <pc:picChg chg="del">
          <ac:chgData name="Katherine Mesa" userId="dd7b0dd6-7f91-4ded-8476-0723d8004cb7" providerId="ADAL" clId="{B21ED189-1FE1-4D83-956D-052B84386C0F}" dt="2023-10-10T21:02:44.263" v="329" actId="478"/>
          <ac:picMkLst>
            <pc:docMk/>
            <pc:sldMk cId="71360699" sldId="295"/>
            <ac:picMk id="15" creationId="{CB3DDB4C-97B0-408A-A6B1-48996DF77C4E}"/>
          </ac:picMkLst>
        </pc:picChg>
        <pc:picChg chg="del">
          <ac:chgData name="Katherine Mesa" userId="dd7b0dd6-7f91-4ded-8476-0723d8004cb7" providerId="ADAL" clId="{B21ED189-1FE1-4D83-956D-052B84386C0F}" dt="2023-10-10T21:02:42.666" v="327" actId="478"/>
          <ac:picMkLst>
            <pc:docMk/>
            <pc:sldMk cId="71360699" sldId="295"/>
            <ac:picMk id="16" creationId="{F824D7FB-6ED4-9DE3-9B38-01C85000EBA8}"/>
          </ac:picMkLst>
        </pc:picChg>
        <pc:picChg chg="add del mod">
          <ac:chgData name="Katherine Mesa" userId="dd7b0dd6-7f91-4ded-8476-0723d8004cb7" providerId="ADAL" clId="{B21ED189-1FE1-4D83-956D-052B84386C0F}" dt="2023-10-12T20:28:46.339" v="3917" actId="478"/>
          <ac:picMkLst>
            <pc:docMk/>
            <pc:sldMk cId="71360699" sldId="295"/>
            <ac:picMk id="26" creationId="{B9E50AD3-D4AA-3CF0-2568-0099B855D83D}"/>
          </ac:picMkLst>
        </pc:picChg>
        <pc:picChg chg="add del mod">
          <ac:chgData name="Katherine Mesa" userId="dd7b0dd6-7f91-4ded-8476-0723d8004cb7" providerId="ADAL" clId="{B21ED189-1FE1-4D83-956D-052B84386C0F}" dt="2023-10-15T21:26:05.389" v="4167" actId="478"/>
          <ac:picMkLst>
            <pc:docMk/>
            <pc:sldMk cId="71360699" sldId="295"/>
            <ac:picMk id="28" creationId="{70AB2757-4B50-FF8C-D75A-E761738E9F97}"/>
          </ac:picMkLst>
        </pc:picChg>
        <pc:cxnChg chg="add mod">
          <ac:chgData name="Katherine Mesa" userId="dd7b0dd6-7f91-4ded-8476-0723d8004cb7" providerId="ADAL" clId="{B21ED189-1FE1-4D83-956D-052B84386C0F}" dt="2023-10-12T20:21:29.691" v="3837" actId="1076"/>
          <ac:cxnSpMkLst>
            <pc:docMk/>
            <pc:sldMk cId="71360699" sldId="295"/>
            <ac:cxnSpMk id="8" creationId="{C9CE6EF9-B46A-0F1F-D619-5093217D7BFA}"/>
          </ac:cxnSpMkLst>
        </pc:cxnChg>
        <pc:cxnChg chg="add mod">
          <ac:chgData name="Katherine Mesa" userId="dd7b0dd6-7f91-4ded-8476-0723d8004cb7" providerId="ADAL" clId="{B21ED189-1FE1-4D83-956D-052B84386C0F}" dt="2023-10-12T20:20:14.950" v="3819" actId="1076"/>
          <ac:cxnSpMkLst>
            <pc:docMk/>
            <pc:sldMk cId="71360699" sldId="295"/>
            <ac:cxnSpMk id="12" creationId="{276C1C33-5BDB-9695-FB88-24BA8168AA61}"/>
          </ac:cxnSpMkLst>
        </pc:cxnChg>
        <pc:cxnChg chg="add mod">
          <ac:chgData name="Katherine Mesa" userId="dd7b0dd6-7f91-4ded-8476-0723d8004cb7" providerId="ADAL" clId="{B21ED189-1FE1-4D83-956D-052B84386C0F}" dt="2023-10-12T20:20:28.366" v="3822" actId="14100"/>
          <ac:cxnSpMkLst>
            <pc:docMk/>
            <pc:sldMk cId="71360699" sldId="295"/>
            <ac:cxnSpMk id="16" creationId="{AA07B591-16E2-915E-89F0-0E954ADDF42A}"/>
          </ac:cxnSpMkLst>
        </pc:cxnChg>
      </pc:sldChg>
      <pc:sldChg chg="add del ord">
        <pc:chgData name="Katherine Mesa" userId="dd7b0dd6-7f91-4ded-8476-0723d8004cb7" providerId="ADAL" clId="{B21ED189-1FE1-4D83-956D-052B84386C0F}" dt="2023-10-10T21:01:08.545" v="305" actId="2696"/>
        <pc:sldMkLst>
          <pc:docMk/>
          <pc:sldMk cId="3054319708" sldId="295"/>
        </pc:sldMkLst>
      </pc:sldChg>
      <pc:sldChg chg="addSp delSp modSp add del mod modClrScheme chgLayout">
        <pc:chgData name="Katherine Mesa" userId="dd7b0dd6-7f91-4ded-8476-0723d8004cb7" providerId="ADAL" clId="{B21ED189-1FE1-4D83-956D-052B84386C0F}" dt="2023-10-10T21:35:04.915" v="710" actId="2696"/>
        <pc:sldMkLst>
          <pc:docMk/>
          <pc:sldMk cId="2887744649" sldId="296"/>
        </pc:sldMkLst>
        <pc:spChg chg="mod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4" creationId="{091FA134-FFCE-3FCB-AC87-3836E1D8A711}"/>
          </ac:spMkLst>
        </pc:spChg>
        <pc:spChg chg="mod">
          <ac:chgData name="Katherine Mesa" userId="dd7b0dd6-7f91-4ded-8476-0723d8004cb7" providerId="ADAL" clId="{B21ED189-1FE1-4D83-956D-052B84386C0F}" dt="2023-10-10T21:28:59.539" v="641" actId="1076"/>
          <ac:spMkLst>
            <pc:docMk/>
            <pc:sldMk cId="2887744649" sldId="296"/>
            <ac:spMk id="6" creationId="{85327FCF-0459-2456-BB3A-F6DA8B6FFD2C}"/>
          </ac:spMkLst>
        </pc:spChg>
        <pc:spChg chg="del">
          <ac:chgData name="Katherine Mesa" userId="dd7b0dd6-7f91-4ded-8476-0723d8004cb7" providerId="ADAL" clId="{B21ED189-1FE1-4D83-956D-052B84386C0F}" dt="2023-10-10T21:18:49.341" v="551" actId="478"/>
          <ac:spMkLst>
            <pc:docMk/>
            <pc:sldMk cId="2887744649" sldId="296"/>
            <ac:spMk id="19" creationId="{4A8D8D26-3745-6B81-1F08-8AA66ACEC2FA}"/>
          </ac:spMkLst>
        </pc:spChg>
        <pc:spChg chg="del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21" creationId="{D3D81751-28CF-37B2-3302-513EA0A1B7AE}"/>
          </ac:spMkLst>
        </pc:spChg>
        <pc:spChg chg="del mod">
          <ac:chgData name="Katherine Mesa" userId="dd7b0dd6-7f91-4ded-8476-0723d8004cb7" providerId="ADAL" clId="{B21ED189-1FE1-4D83-956D-052B84386C0F}" dt="2023-10-10T21:18:47.934" v="549" actId="478"/>
          <ac:spMkLst>
            <pc:docMk/>
            <pc:sldMk cId="2887744649" sldId="296"/>
            <ac:spMk id="23" creationId="{378E6362-DF0D-F21A-FACA-FEC6AD86CFC4}"/>
          </ac:spMkLst>
        </pc:spChg>
        <pc:spChg chg="del">
          <ac:chgData name="Katherine Mesa" userId="dd7b0dd6-7f91-4ded-8476-0723d8004cb7" providerId="ADAL" clId="{B21ED189-1FE1-4D83-956D-052B84386C0F}" dt="2023-10-10T21:18:46.578" v="547" actId="478"/>
          <ac:spMkLst>
            <pc:docMk/>
            <pc:sldMk cId="2887744649" sldId="296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26" creationId="{327D2112-925F-F873-D8CE-2219FC61D04B}"/>
          </ac:spMkLst>
        </pc:spChg>
        <pc:picChg chg="add mod ord">
          <ac:chgData name="Katherine Mesa" userId="dd7b0dd6-7f91-4ded-8476-0723d8004cb7" providerId="ADAL" clId="{B21ED189-1FE1-4D83-956D-052B84386C0F}" dt="2023-10-10T21:29:04.306" v="643" actId="1076"/>
          <ac:picMkLst>
            <pc:docMk/>
            <pc:sldMk cId="2887744649" sldId="296"/>
            <ac:picMk id="2" creationId="{EC27274B-2D73-9F8E-FD04-2B75E731CB80}"/>
          </ac:picMkLst>
        </pc:picChg>
        <pc:picChg chg="del">
          <ac:chgData name="Katherine Mesa" userId="dd7b0dd6-7f91-4ded-8476-0723d8004cb7" providerId="ADAL" clId="{B21ED189-1FE1-4D83-956D-052B84386C0F}" dt="2023-10-10T21:18:48.534" v="550" actId="478"/>
          <ac:picMkLst>
            <pc:docMk/>
            <pc:sldMk cId="2887744649" sldId="296"/>
            <ac:picMk id="7" creationId="{7B8FAA99-85B2-8058-5065-74A3792BC0BB}"/>
          </ac:picMkLst>
        </pc:picChg>
        <pc:picChg chg="add del">
          <ac:chgData name="Katherine Mesa" userId="dd7b0dd6-7f91-4ded-8476-0723d8004cb7" providerId="ADAL" clId="{B21ED189-1FE1-4D83-956D-052B84386C0F}" dt="2023-10-10T21:32:20.387" v="645"/>
          <ac:picMkLst>
            <pc:docMk/>
            <pc:sldMk cId="2887744649" sldId="296"/>
            <ac:picMk id="1026" creationId="{ABE90894-EF3E-37A6-5344-0BF150AB0B85}"/>
          </ac:picMkLst>
        </pc:picChg>
      </pc:sldChg>
      <pc:sldChg chg="addSp delSp modSp add mod ord modClrScheme chgLayout">
        <pc:chgData name="Katherine Mesa" userId="dd7b0dd6-7f91-4ded-8476-0723d8004cb7" providerId="ADAL" clId="{B21ED189-1FE1-4D83-956D-052B84386C0F}" dt="2023-10-16T21:48:50.161" v="7135"/>
        <pc:sldMkLst>
          <pc:docMk/>
          <pc:sldMk cId="3473897992" sldId="297"/>
        </pc:sldMkLst>
        <pc:spChg chg="add mod">
          <ac:chgData name="Katherine Mesa" userId="dd7b0dd6-7f91-4ded-8476-0723d8004cb7" providerId="ADAL" clId="{B21ED189-1FE1-4D83-956D-052B84386C0F}" dt="2023-10-12T20:35:54.802" v="4014"/>
          <ac:spMkLst>
            <pc:docMk/>
            <pc:sldMk cId="3473897992" sldId="297"/>
            <ac:spMk id="3" creationId="{B08380BB-5EDD-F50B-EDC2-66626BB80FC5}"/>
          </ac:spMkLst>
        </pc:spChg>
        <pc:spChg chg="mod ord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4" creationId="{091FA134-FFCE-3FCB-AC87-3836E1D8A711}"/>
          </ac:spMkLst>
        </pc:spChg>
        <pc:spChg chg="mod">
          <ac:chgData name="Katherine Mesa" userId="dd7b0dd6-7f91-4ded-8476-0723d8004cb7" providerId="ADAL" clId="{B21ED189-1FE1-4D83-956D-052B84386C0F}" dt="2023-10-10T21:23:24.292" v="583" actId="403"/>
          <ac:spMkLst>
            <pc:docMk/>
            <pc:sldMk cId="3473897992" sldId="297"/>
            <ac:spMk id="6" creationId="{85327FCF-0459-2456-BB3A-F6DA8B6FFD2C}"/>
          </ac:spMkLst>
        </pc:spChg>
        <pc:spChg chg="add mod">
          <ac:chgData name="Katherine Mesa" userId="dd7b0dd6-7f91-4ded-8476-0723d8004cb7" providerId="ADAL" clId="{B21ED189-1FE1-4D83-956D-052B84386C0F}" dt="2023-10-16T20:56:37.454" v="6689" actId="120"/>
          <ac:spMkLst>
            <pc:docMk/>
            <pc:sldMk cId="3473897992" sldId="297"/>
            <ac:spMk id="9" creationId="{33CE3A5B-77C0-B915-50C4-546129F1E8E1}"/>
          </ac:spMkLst>
        </pc:spChg>
        <pc:spChg chg="add del mod">
          <ac:chgData name="Katherine Mesa" userId="dd7b0dd6-7f91-4ded-8476-0723d8004cb7" providerId="ADAL" clId="{B21ED189-1FE1-4D83-956D-052B84386C0F}" dt="2023-10-10T21:26:26.647" v="611" actId="22"/>
          <ac:spMkLst>
            <pc:docMk/>
            <pc:sldMk cId="3473897992" sldId="297"/>
            <ac:spMk id="11" creationId="{53FF6B8F-BB4A-6BD1-C8E0-32038F78AF8A}"/>
          </ac:spMkLst>
        </pc:spChg>
        <pc:spChg chg="add del mod">
          <ac:chgData name="Katherine Mesa" userId="dd7b0dd6-7f91-4ded-8476-0723d8004cb7" providerId="ADAL" clId="{B21ED189-1FE1-4D83-956D-052B84386C0F}" dt="2023-10-10T21:26:57.360" v="618" actId="478"/>
          <ac:spMkLst>
            <pc:docMk/>
            <pc:sldMk cId="3473897992" sldId="297"/>
            <ac:spMk id="13" creationId="{5FEEB81D-5C67-3FAE-D1DA-6689F109F999}"/>
          </ac:spMkLst>
        </pc:spChg>
        <pc:spChg chg="del mod">
          <ac:chgData name="Katherine Mesa" userId="dd7b0dd6-7f91-4ded-8476-0723d8004cb7" providerId="ADAL" clId="{B21ED189-1FE1-4D83-956D-052B84386C0F}" dt="2023-10-10T21:20:54.942" v="576" actId="478"/>
          <ac:spMkLst>
            <pc:docMk/>
            <pc:sldMk cId="3473897992" sldId="297"/>
            <ac:spMk id="19" creationId="{4A8D8D26-3745-6B81-1F08-8AA66ACEC2FA}"/>
          </ac:spMkLst>
        </pc:spChg>
        <pc:spChg chg="del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21" creationId="{D3D81751-28CF-37B2-3302-513EA0A1B7AE}"/>
          </ac:spMkLst>
        </pc:spChg>
        <pc:spChg chg="del">
          <ac:chgData name="Katherine Mesa" userId="dd7b0dd6-7f91-4ded-8476-0723d8004cb7" providerId="ADAL" clId="{B21ED189-1FE1-4D83-956D-052B84386C0F}" dt="2023-10-10T21:20:53.501" v="574" actId="478"/>
          <ac:spMkLst>
            <pc:docMk/>
            <pc:sldMk cId="3473897992" sldId="297"/>
            <ac:spMk id="23" creationId="{378E6362-DF0D-F21A-FACA-FEC6AD86CFC4}"/>
          </ac:spMkLst>
        </pc:spChg>
        <pc:spChg chg="del">
          <ac:chgData name="Katherine Mesa" userId="dd7b0dd6-7f91-4ded-8476-0723d8004cb7" providerId="ADAL" clId="{B21ED189-1FE1-4D83-956D-052B84386C0F}" dt="2023-10-10T21:20:52.939" v="573" actId="478"/>
          <ac:spMkLst>
            <pc:docMk/>
            <pc:sldMk cId="3473897992" sldId="297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26" creationId="{7C003F9B-A9B8-5378-F254-A3BB36EF604D}"/>
          </ac:spMkLst>
        </pc:spChg>
        <pc:spChg chg="add del mod">
          <ac:chgData name="Katherine Mesa" userId="dd7b0dd6-7f91-4ded-8476-0723d8004cb7" providerId="ADAL" clId="{B21ED189-1FE1-4D83-956D-052B84386C0F}" dt="2023-10-10T21:26:50.507" v="617" actId="478"/>
          <ac:spMkLst>
            <pc:docMk/>
            <pc:sldMk cId="3473897992" sldId="297"/>
            <ac:spMk id="28" creationId="{F595299D-A300-5FF4-1452-6AA5E8AA9023}"/>
          </ac:spMkLst>
        </pc:spChg>
        <pc:picChg chg="add del mod">
          <ac:chgData name="Katherine Mesa" userId="dd7b0dd6-7f91-4ded-8476-0723d8004cb7" providerId="ADAL" clId="{B21ED189-1FE1-4D83-956D-052B84386C0F}" dt="2023-10-15T21:26:11.528" v="4169" actId="478"/>
          <ac:picMkLst>
            <pc:docMk/>
            <pc:sldMk cId="3473897992" sldId="297"/>
            <ac:picMk id="2" creationId="{6FBBF2CF-138E-CE43-BA36-FB4A6CC0A7C2}"/>
          </ac:picMkLst>
        </pc:picChg>
        <pc:picChg chg="add del mod">
          <ac:chgData name="Katherine Mesa" userId="dd7b0dd6-7f91-4ded-8476-0723d8004cb7" providerId="ADAL" clId="{B21ED189-1FE1-4D83-956D-052B84386C0F}" dt="2023-10-10T21:22:48.381" v="578" actId="478"/>
          <ac:picMkLst>
            <pc:docMk/>
            <pc:sldMk cId="3473897992" sldId="297"/>
            <ac:picMk id="3" creationId="{F45F36BD-2672-FB50-E7D6-3E09460CBC51}"/>
          </ac:picMkLst>
        </pc:picChg>
        <pc:picChg chg="del">
          <ac:chgData name="Katherine Mesa" userId="dd7b0dd6-7f91-4ded-8476-0723d8004cb7" providerId="ADAL" clId="{B21ED189-1FE1-4D83-956D-052B84386C0F}" dt="2023-10-10T21:20:51.759" v="572" actId="478"/>
          <ac:picMkLst>
            <pc:docMk/>
            <pc:sldMk cId="3473897992" sldId="297"/>
            <ac:picMk id="7" creationId="{7B8FAA99-85B2-8058-5065-74A3792BC0BB}"/>
          </ac:picMkLst>
        </pc:picChg>
        <pc:picChg chg="add mod">
          <ac:chgData name="Katherine Mesa" userId="dd7b0dd6-7f91-4ded-8476-0723d8004cb7" providerId="ADAL" clId="{B21ED189-1FE1-4D83-956D-052B84386C0F}" dt="2023-10-10T21:24:45.952" v="590" actId="1076"/>
          <ac:picMkLst>
            <pc:docMk/>
            <pc:sldMk cId="3473897992" sldId="297"/>
            <ac:picMk id="8" creationId="{C5829E54-0D23-CC54-EAE9-5F3E6807653D}"/>
          </ac:picMkLst>
        </pc:picChg>
      </pc:sldChg>
      <pc:sldChg chg="add del">
        <pc:chgData name="Katherine Mesa" userId="dd7b0dd6-7f91-4ded-8476-0723d8004cb7" providerId="ADAL" clId="{B21ED189-1FE1-4D83-956D-052B84386C0F}" dt="2023-10-10T21:32:22.923" v="647" actId="2696"/>
        <pc:sldMkLst>
          <pc:docMk/>
          <pc:sldMk cId="671977434" sldId="298"/>
        </pc:sldMkLst>
      </pc:sldChg>
      <pc:sldChg chg="addSp delSp modSp add del mod modTransition">
        <pc:chgData name="Katherine Mesa" userId="dd7b0dd6-7f91-4ded-8476-0723d8004cb7" providerId="ADAL" clId="{B21ED189-1FE1-4D83-956D-052B84386C0F}" dt="2023-10-10T21:37:59.544" v="739" actId="2696"/>
        <pc:sldMkLst>
          <pc:docMk/>
          <pc:sldMk cId="2964016615" sldId="298"/>
        </pc:sldMkLst>
        <pc:spChg chg="add del mod">
          <ac:chgData name="Katherine Mesa" userId="dd7b0dd6-7f91-4ded-8476-0723d8004cb7" providerId="ADAL" clId="{B21ED189-1FE1-4D83-956D-052B84386C0F}" dt="2023-10-10T21:36:31.913" v="723" actId="478"/>
          <ac:spMkLst>
            <pc:docMk/>
            <pc:sldMk cId="2964016615" sldId="298"/>
            <ac:spMk id="3" creationId="{0CCF8377-1518-7B5B-1128-EADC8C3D9E1F}"/>
          </ac:spMkLst>
        </pc:spChg>
        <pc:spChg chg="add del mod">
          <ac:chgData name="Katherine Mesa" userId="dd7b0dd6-7f91-4ded-8476-0723d8004cb7" providerId="ADAL" clId="{B21ED189-1FE1-4D83-956D-052B84386C0F}" dt="2023-10-10T21:36:29.319" v="722" actId="478"/>
          <ac:spMkLst>
            <pc:docMk/>
            <pc:sldMk cId="2964016615" sldId="298"/>
            <ac:spMk id="5" creationId="{E81A95F7-F92C-D509-26EB-6300118355A7}"/>
          </ac:spMkLst>
        </pc:spChg>
      </pc:sldChg>
      <pc:sldChg chg="add del">
        <pc:chgData name="Katherine Mesa" userId="dd7b0dd6-7f91-4ded-8476-0723d8004cb7" providerId="ADAL" clId="{B21ED189-1FE1-4D83-956D-052B84386C0F}" dt="2023-10-10T21:36:24.826" v="721" actId="2696"/>
        <pc:sldMkLst>
          <pc:docMk/>
          <pc:sldMk cId="2983160353" sldId="299"/>
        </pc:sldMkLst>
      </pc:sldChg>
      <pc:sldChg chg="addSp delSp modSp add del mod modTransition modAnim">
        <pc:chgData name="Katherine Mesa" userId="dd7b0dd6-7f91-4ded-8476-0723d8004cb7" providerId="ADAL" clId="{B21ED189-1FE1-4D83-956D-052B84386C0F}" dt="2023-10-16T21:33:04.301" v="6765" actId="2696"/>
        <pc:sldMkLst>
          <pc:docMk/>
          <pc:sldMk cId="3588157437" sldId="300"/>
        </pc:sldMkLst>
        <pc:spChg chg="mod">
          <ac:chgData name="Katherine Mesa" userId="dd7b0dd6-7f91-4ded-8476-0723d8004cb7" providerId="ADAL" clId="{B21ED189-1FE1-4D83-956D-052B84386C0F}" dt="2023-10-16T21:26:56.299" v="6731" actId="14100"/>
          <ac:spMkLst>
            <pc:docMk/>
            <pc:sldMk cId="3588157437" sldId="300"/>
            <ac:spMk id="3" creationId="{0CCF8377-1518-7B5B-1128-EADC8C3D9E1F}"/>
          </ac:spMkLst>
        </pc:spChg>
        <pc:spChg chg="mod">
          <ac:chgData name="Katherine Mesa" userId="dd7b0dd6-7f91-4ded-8476-0723d8004cb7" providerId="ADAL" clId="{B21ED189-1FE1-4D83-956D-052B84386C0F}" dt="2023-10-16T21:27:39.162" v="6736" actId="14100"/>
          <ac:spMkLst>
            <pc:docMk/>
            <pc:sldMk cId="3588157437" sldId="300"/>
            <ac:spMk id="5" creationId="{E81A95F7-F92C-D509-26EB-6300118355A7}"/>
          </ac:spMkLst>
        </pc:spChg>
        <pc:spChg chg="mod">
          <ac:chgData name="Katherine Mesa" userId="dd7b0dd6-7f91-4ded-8476-0723d8004cb7" providerId="ADAL" clId="{B21ED189-1FE1-4D83-956D-052B84386C0F}" dt="2023-10-16T21:26:13.925" v="6726" actId="20577"/>
          <ac:spMkLst>
            <pc:docMk/>
            <pc:sldMk cId="3588157437" sldId="300"/>
            <ac:spMk id="6" creationId="{85327FCF-0459-2456-BB3A-F6DA8B6FFD2C}"/>
          </ac:spMkLst>
        </pc:spChg>
        <pc:spChg chg="add mod">
          <ac:chgData name="Katherine Mesa" userId="dd7b0dd6-7f91-4ded-8476-0723d8004cb7" providerId="ADAL" clId="{B21ED189-1FE1-4D83-956D-052B84386C0F}" dt="2023-10-12T19:43:52.116" v="3719" actId="14100"/>
          <ac:spMkLst>
            <pc:docMk/>
            <pc:sldMk cId="3588157437" sldId="300"/>
            <ac:spMk id="7" creationId="{B0A03C35-7A03-084D-4926-D472C5AEE00B}"/>
          </ac:spMkLst>
        </pc:spChg>
        <pc:spChg chg="add mod">
          <ac:chgData name="Katherine Mesa" userId="dd7b0dd6-7f91-4ded-8476-0723d8004cb7" providerId="ADAL" clId="{B21ED189-1FE1-4D83-956D-052B84386C0F}" dt="2023-10-12T20:35:52.332" v="4013"/>
          <ac:spMkLst>
            <pc:docMk/>
            <pc:sldMk cId="3588157437" sldId="300"/>
            <ac:spMk id="13" creationId="{78A495D2-F48B-CF06-AA39-7A9B1D43FE87}"/>
          </ac:spMkLst>
        </pc:spChg>
        <pc:picChg chg="mod">
          <ac:chgData name="Katherine Mesa" userId="dd7b0dd6-7f91-4ded-8476-0723d8004cb7" providerId="ADAL" clId="{B21ED189-1FE1-4D83-956D-052B84386C0F}" dt="2023-10-12T19:43:28.169" v="3709" actId="1076"/>
          <ac:picMkLst>
            <pc:docMk/>
            <pc:sldMk cId="3588157437" sldId="300"/>
            <ac:picMk id="2" creationId="{EC27274B-2D73-9F8E-FD04-2B75E731CB80}"/>
          </ac:picMkLst>
        </pc:picChg>
        <pc:picChg chg="add del mod">
          <ac:chgData name="Katherine Mesa" userId="dd7b0dd6-7f91-4ded-8476-0723d8004cb7" providerId="ADAL" clId="{B21ED189-1FE1-4D83-956D-052B84386C0F}" dt="2023-10-12T20:29:40.760" v="3924" actId="478"/>
          <ac:picMkLst>
            <pc:docMk/>
            <pc:sldMk cId="3588157437" sldId="300"/>
            <ac:picMk id="9" creationId="{F65A2531-285B-DEAB-11E6-38253FEEB103}"/>
          </ac:picMkLst>
        </pc:picChg>
        <pc:picChg chg="add del mod">
          <ac:chgData name="Katherine Mesa" userId="dd7b0dd6-7f91-4ded-8476-0723d8004cb7" providerId="ADAL" clId="{B21ED189-1FE1-4D83-956D-052B84386C0F}" dt="2023-10-12T20:34:45.342" v="3987" actId="478"/>
          <ac:picMkLst>
            <pc:docMk/>
            <pc:sldMk cId="3588157437" sldId="300"/>
            <ac:picMk id="11" creationId="{2B0088FE-96C8-C402-39F5-7285D81D9005}"/>
          </ac:picMkLst>
        </pc:picChg>
        <pc:picChg chg="add del mod">
          <ac:chgData name="Katherine Mesa" userId="dd7b0dd6-7f91-4ded-8476-0723d8004cb7" providerId="ADAL" clId="{B21ED189-1FE1-4D83-956D-052B84386C0F}" dt="2023-10-15T21:26:08.074" v="4168" actId="478"/>
          <ac:picMkLst>
            <pc:docMk/>
            <pc:sldMk cId="3588157437" sldId="300"/>
            <ac:picMk id="12" creationId="{C3059986-53B2-C89D-A7AB-34A5F7C4B735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16.434" v="4171" actId="478"/>
        <pc:sldMkLst>
          <pc:docMk/>
          <pc:sldMk cId="1093545052" sldId="301"/>
        </pc:sldMkLst>
        <pc:spChg chg="add mod">
          <ac:chgData name="Katherine Mesa" userId="dd7b0dd6-7f91-4ded-8476-0723d8004cb7" providerId="ADAL" clId="{B21ED189-1FE1-4D83-956D-052B84386C0F}" dt="2023-10-12T20:36:01.940" v="4016"/>
          <ac:spMkLst>
            <pc:docMk/>
            <pc:sldMk cId="1093545052" sldId="301"/>
            <ac:spMk id="6" creationId="{4F49FF02-29AB-710C-A88E-D84EE395FF95}"/>
          </ac:spMkLst>
        </pc:spChg>
        <pc:spChg chg="mod">
          <ac:chgData name="Katherine Mesa" userId="dd7b0dd6-7f91-4ded-8476-0723d8004cb7" providerId="ADAL" clId="{B21ED189-1FE1-4D83-956D-052B84386C0F}" dt="2023-10-12T20:39:52.511" v="4059" actId="14861"/>
          <ac:spMkLst>
            <pc:docMk/>
            <pc:sldMk cId="1093545052" sldId="301"/>
            <ac:spMk id="17" creationId="{6DE0565F-6686-0B56-1F66-EED353ACBBFF}"/>
          </ac:spMkLst>
        </pc:spChg>
        <pc:spChg chg="del">
          <ac:chgData name="Katherine Mesa" userId="dd7b0dd6-7f91-4ded-8476-0723d8004cb7" providerId="ADAL" clId="{B21ED189-1FE1-4D83-956D-052B84386C0F}" dt="2023-10-10T22:05:07.239" v="1082" actId="478"/>
          <ac:spMkLst>
            <pc:docMk/>
            <pc:sldMk cId="1093545052" sldId="301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08.782" v="1084" actId="478"/>
          <ac:spMkLst>
            <pc:docMk/>
            <pc:sldMk cId="1093545052" sldId="301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06.351" v="4063" actId="108"/>
          <ac:spMkLst>
            <pc:docMk/>
            <pc:sldMk cId="1093545052" sldId="301"/>
            <ac:spMk id="22" creationId="{A7FE6C08-1419-F3E5-9571-AE91CF34703F}"/>
          </ac:spMkLst>
        </pc:spChg>
        <pc:spChg chg="del">
          <ac:chgData name="Katherine Mesa" userId="dd7b0dd6-7f91-4ded-8476-0723d8004cb7" providerId="ADAL" clId="{B21ED189-1FE1-4D83-956D-052B84386C0F}" dt="2023-10-10T22:05:06.677" v="1081" actId="478"/>
          <ac:spMkLst>
            <pc:docMk/>
            <pc:sldMk cId="1093545052" sldId="301"/>
            <ac:spMk id="23" creationId="{73C6D0D5-68CB-C528-A8A2-007A745E7BEA}"/>
          </ac:spMkLst>
        </pc:spChg>
        <pc:spChg chg="del mod">
          <ac:chgData name="Katherine Mesa" userId="dd7b0dd6-7f91-4ded-8476-0723d8004cb7" providerId="ADAL" clId="{B21ED189-1FE1-4D83-956D-052B84386C0F}" dt="2023-10-10T22:05:10.653" v="1086" actId="478"/>
          <ac:spMkLst>
            <pc:docMk/>
            <pc:sldMk cId="1093545052" sldId="301"/>
            <ac:spMk id="24" creationId="{C027AD06-2590-100B-8F65-89BE59E56B79}"/>
          </ac:spMkLst>
        </pc:spChg>
        <pc:spChg chg="del">
          <ac:chgData name="Katherine Mesa" userId="dd7b0dd6-7f91-4ded-8476-0723d8004cb7" providerId="ADAL" clId="{B21ED189-1FE1-4D83-956D-052B84386C0F}" dt="2023-10-10T22:05:03.372" v="1077" actId="478"/>
          <ac:spMkLst>
            <pc:docMk/>
            <pc:sldMk cId="1093545052" sldId="301"/>
            <ac:spMk id="25" creationId="{B522D664-5264-15E7-DA4C-41D048A1C17F}"/>
          </ac:spMkLst>
        </pc:spChg>
        <pc:spChg chg="del mod">
          <ac:chgData name="Katherine Mesa" userId="dd7b0dd6-7f91-4ded-8476-0723d8004cb7" providerId="ADAL" clId="{B21ED189-1FE1-4D83-956D-052B84386C0F}" dt="2023-10-10T22:05:05.527" v="1080" actId="478"/>
          <ac:spMkLst>
            <pc:docMk/>
            <pc:sldMk cId="1093545052" sldId="301"/>
            <ac:spMk id="26" creationId="{8D1E1BFC-3DBE-601B-5AB6-50013749FDC4}"/>
          </ac:spMkLst>
        </pc:spChg>
        <pc:picChg chg="add del mod">
          <ac:chgData name="Katherine Mesa" userId="dd7b0dd6-7f91-4ded-8476-0723d8004cb7" providerId="ADAL" clId="{B21ED189-1FE1-4D83-956D-052B84386C0F}" dt="2023-10-12T20:35:06.780" v="3992" actId="478"/>
          <ac:picMkLst>
            <pc:docMk/>
            <pc:sldMk cId="1093545052" sldId="301"/>
            <ac:picMk id="2" creationId="{92190464-F05B-49DC-84AF-958691D7FD14}"/>
          </ac:picMkLst>
        </pc:picChg>
        <pc:picChg chg="add del mod">
          <ac:chgData name="Katherine Mesa" userId="dd7b0dd6-7f91-4ded-8476-0723d8004cb7" providerId="ADAL" clId="{B21ED189-1FE1-4D83-956D-052B84386C0F}" dt="2023-10-15T21:26:16.434" v="4171" actId="478"/>
          <ac:picMkLst>
            <pc:docMk/>
            <pc:sldMk cId="1093545052" sldId="301"/>
            <ac:picMk id="5" creationId="{C15FB789-D437-4F2A-DDA1-CAB20882C9DB}"/>
          </ac:picMkLst>
        </pc:picChg>
        <pc:picChg chg="del">
          <ac:chgData name="Katherine Mesa" userId="dd7b0dd6-7f91-4ded-8476-0723d8004cb7" providerId="ADAL" clId="{B21ED189-1FE1-4D83-956D-052B84386C0F}" dt="2023-10-10T22:05:07.934" v="1083" actId="478"/>
          <ac:picMkLst>
            <pc:docMk/>
            <pc:sldMk cId="1093545052" sldId="301"/>
            <ac:picMk id="14" creationId="{0F656F4C-E669-ECA7-1A57-BF2DC0C832CD}"/>
          </ac:picMkLst>
        </pc:picChg>
        <pc:picChg chg="del">
          <ac:chgData name="Katherine Mesa" userId="dd7b0dd6-7f91-4ded-8476-0723d8004cb7" providerId="ADAL" clId="{B21ED189-1FE1-4D83-956D-052B84386C0F}" dt="2023-10-10T22:05:11.591" v="1087" actId="478"/>
          <ac:picMkLst>
            <pc:docMk/>
            <pc:sldMk cId="1093545052" sldId="301"/>
            <ac:picMk id="16" creationId="{9277E5D0-5685-7DD4-D6E3-A32DAAE624CD}"/>
          </ac:picMkLst>
        </pc:picChg>
        <pc:picChg chg="del">
          <ac:chgData name="Katherine Mesa" userId="dd7b0dd6-7f91-4ded-8476-0723d8004cb7" providerId="ADAL" clId="{B21ED189-1FE1-4D83-956D-052B84386C0F}" dt="2023-10-10T22:05:03.928" v="1078" actId="478"/>
          <ac:picMkLst>
            <pc:docMk/>
            <pc:sldMk cId="1093545052" sldId="301"/>
            <ac:picMk id="28" creationId="{2BA8421B-1DB7-D7E4-F908-3DBEDD723832}"/>
          </ac:picMkLst>
        </pc:picChg>
      </pc:sldChg>
      <pc:sldChg chg="delSp add del mod modTransition">
        <pc:chgData name="Katherine Mesa" userId="dd7b0dd6-7f91-4ded-8476-0723d8004cb7" providerId="ADAL" clId="{B21ED189-1FE1-4D83-956D-052B84386C0F}" dt="2023-10-10T21:37:59.544" v="739" actId="2696"/>
        <pc:sldMkLst>
          <pc:docMk/>
          <pc:sldMk cId="3006213733" sldId="301"/>
        </pc:sldMkLst>
        <pc:spChg chg="del">
          <ac:chgData name="Katherine Mesa" userId="dd7b0dd6-7f91-4ded-8476-0723d8004cb7" providerId="ADAL" clId="{B21ED189-1FE1-4D83-956D-052B84386C0F}" dt="2023-10-10T21:36:33.591" v="724" actId="478"/>
          <ac:spMkLst>
            <pc:docMk/>
            <pc:sldMk cId="3006213733" sldId="301"/>
            <ac:spMk id="5" creationId="{E81A95F7-F92C-D509-26EB-6300118355A7}"/>
          </ac:spMkLst>
        </pc:spChg>
      </pc:sldChg>
      <pc:sldChg chg="addSp delSp modSp add mod modTransition">
        <pc:chgData name="Katherine Mesa" userId="dd7b0dd6-7f91-4ded-8476-0723d8004cb7" providerId="ADAL" clId="{B21ED189-1FE1-4D83-956D-052B84386C0F}" dt="2023-10-15T21:26:19.027" v="4172" actId="478"/>
        <pc:sldMkLst>
          <pc:docMk/>
          <pc:sldMk cId="3938085982" sldId="302"/>
        </pc:sldMkLst>
        <pc:spChg chg="add mod">
          <ac:chgData name="Katherine Mesa" userId="dd7b0dd6-7f91-4ded-8476-0723d8004cb7" providerId="ADAL" clId="{B21ED189-1FE1-4D83-956D-052B84386C0F}" dt="2023-10-12T20:36:03.957" v="4017"/>
          <ac:spMkLst>
            <pc:docMk/>
            <pc:sldMk cId="3938085982" sldId="302"/>
            <ac:spMk id="6" creationId="{B2A35430-F50A-AA7E-8630-E99614864418}"/>
          </ac:spMkLst>
        </pc:spChg>
        <pc:spChg chg="mod">
          <ac:chgData name="Katherine Mesa" userId="dd7b0dd6-7f91-4ded-8476-0723d8004cb7" providerId="ADAL" clId="{B21ED189-1FE1-4D83-956D-052B84386C0F}" dt="2023-10-12T20:40:11.205" v="4064" actId="108"/>
          <ac:spMkLst>
            <pc:docMk/>
            <pc:sldMk cId="3938085982" sldId="302"/>
            <ac:spMk id="17" creationId="{6DE0565F-6686-0B56-1F66-EED353ACBBFF}"/>
          </ac:spMkLst>
        </pc:spChg>
        <pc:spChg chg="del">
          <ac:chgData name="Katherine Mesa" userId="dd7b0dd6-7f91-4ded-8476-0723d8004cb7" providerId="ADAL" clId="{B21ED189-1FE1-4D83-956D-052B84386C0F}" dt="2023-10-10T22:05:14.434" v="1088" actId="478"/>
          <ac:spMkLst>
            <pc:docMk/>
            <pc:sldMk cId="3938085982" sldId="302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17.589" v="1091" actId="478"/>
          <ac:spMkLst>
            <pc:docMk/>
            <pc:sldMk cId="3938085982" sldId="302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03.064" v="4061" actId="108"/>
          <ac:spMkLst>
            <pc:docMk/>
            <pc:sldMk cId="3938085982" sldId="302"/>
            <ac:spMk id="22" creationId="{A7FE6C08-1419-F3E5-9571-AE91CF34703F}"/>
          </ac:spMkLst>
        </pc:spChg>
        <pc:spChg chg="del">
          <ac:chgData name="Katherine Mesa" userId="dd7b0dd6-7f91-4ded-8476-0723d8004cb7" providerId="ADAL" clId="{B21ED189-1FE1-4D83-956D-052B84386C0F}" dt="2023-10-10T22:05:15.916" v="1089" actId="478"/>
          <ac:spMkLst>
            <pc:docMk/>
            <pc:sldMk cId="3938085982" sldId="302"/>
            <ac:spMk id="23" creationId="{73C6D0D5-68CB-C528-A8A2-007A745E7BEA}"/>
          </ac:spMkLst>
        </pc:spChg>
        <pc:spChg chg="del mod">
          <ac:chgData name="Katherine Mesa" userId="dd7b0dd6-7f91-4ded-8476-0723d8004cb7" providerId="ADAL" clId="{B21ED189-1FE1-4D83-956D-052B84386C0F}" dt="2023-10-10T22:05:18.867" v="1093" actId="478"/>
          <ac:spMkLst>
            <pc:docMk/>
            <pc:sldMk cId="3938085982" sldId="302"/>
            <ac:spMk id="24" creationId="{C027AD06-2590-100B-8F65-89BE59E56B79}"/>
          </ac:spMkLst>
        </pc:spChg>
        <pc:spChg chg="mod">
          <ac:chgData name="Katherine Mesa" userId="dd7b0dd6-7f91-4ded-8476-0723d8004cb7" providerId="ADAL" clId="{B21ED189-1FE1-4D83-956D-052B84386C0F}" dt="2023-10-12T20:40:13.029" v="4065" actId="108"/>
          <ac:spMkLst>
            <pc:docMk/>
            <pc:sldMk cId="3938085982" sldId="302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2T20:35:09.472" v="3994" actId="478"/>
          <ac:picMkLst>
            <pc:docMk/>
            <pc:sldMk cId="3938085982" sldId="302"/>
            <ac:picMk id="2" creationId="{60D2649A-1D67-96BA-6594-17C640C503EE}"/>
          </ac:picMkLst>
        </pc:picChg>
        <pc:picChg chg="add del mod">
          <ac:chgData name="Katherine Mesa" userId="dd7b0dd6-7f91-4ded-8476-0723d8004cb7" providerId="ADAL" clId="{B21ED189-1FE1-4D83-956D-052B84386C0F}" dt="2023-10-15T21:26:19.027" v="4172" actId="478"/>
          <ac:picMkLst>
            <pc:docMk/>
            <pc:sldMk cId="3938085982" sldId="302"/>
            <ac:picMk id="5" creationId="{326AB25F-B5A7-07F7-B424-D52B66A14B31}"/>
          </ac:picMkLst>
        </pc:picChg>
        <pc:picChg chg="del">
          <ac:chgData name="Katherine Mesa" userId="dd7b0dd6-7f91-4ded-8476-0723d8004cb7" providerId="ADAL" clId="{B21ED189-1FE1-4D83-956D-052B84386C0F}" dt="2023-10-10T22:05:16.896" v="1090" actId="478"/>
          <ac:picMkLst>
            <pc:docMk/>
            <pc:sldMk cId="3938085982" sldId="302"/>
            <ac:picMk id="14" creationId="{0F656F4C-E669-ECA7-1A57-BF2DC0C832CD}"/>
          </ac:picMkLst>
        </pc:picChg>
        <pc:picChg chg="del">
          <ac:chgData name="Katherine Mesa" userId="dd7b0dd6-7f91-4ded-8476-0723d8004cb7" providerId="ADAL" clId="{B21ED189-1FE1-4D83-956D-052B84386C0F}" dt="2023-10-10T22:05:20.993" v="1094" actId="478"/>
          <ac:picMkLst>
            <pc:docMk/>
            <pc:sldMk cId="3938085982" sldId="302"/>
            <ac:picMk id="16" creationId="{9277E5D0-5685-7DD4-D6E3-A32DAAE624CD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22.511" v="4173" actId="478"/>
        <pc:sldMkLst>
          <pc:docMk/>
          <pc:sldMk cId="4263399209" sldId="303"/>
        </pc:sldMkLst>
        <pc:spChg chg="add mod">
          <ac:chgData name="Katherine Mesa" userId="dd7b0dd6-7f91-4ded-8476-0723d8004cb7" providerId="ADAL" clId="{B21ED189-1FE1-4D83-956D-052B84386C0F}" dt="2023-10-12T20:36:13.361" v="4018"/>
          <ac:spMkLst>
            <pc:docMk/>
            <pc:sldMk cId="4263399209" sldId="303"/>
            <ac:spMk id="5" creationId="{FB65B8E1-5C7A-62CC-5ADD-22B58C0419F6}"/>
          </ac:spMkLst>
        </pc:spChg>
        <pc:spChg chg="mod">
          <ac:chgData name="Katherine Mesa" userId="dd7b0dd6-7f91-4ded-8476-0723d8004cb7" providerId="ADAL" clId="{B21ED189-1FE1-4D83-956D-052B84386C0F}" dt="2023-10-12T20:40:15.141" v="4066" actId="108"/>
          <ac:spMkLst>
            <pc:docMk/>
            <pc:sldMk cId="4263399209" sldId="303"/>
            <ac:spMk id="17" creationId="{6DE0565F-6686-0B56-1F66-EED353ACBBFF}"/>
          </ac:spMkLst>
        </pc:spChg>
        <pc:spChg chg="mod">
          <ac:chgData name="Katherine Mesa" userId="dd7b0dd6-7f91-4ded-8476-0723d8004cb7" providerId="ADAL" clId="{B21ED189-1FE1-4D83-956D-052B84386C0F}" dt="2023-10-12T20:40:16.636" v="4068" actId="108"/>
          <ac:spMkLst>
            <pc:docMk/>
            <pc:sldMk cId="4263399209" sldId="303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22.897" v="1095" actId="478"/>
          <ac:spMkLst>
            <pc:docMk/>
            <pc:sldMk cId="4263399209" sldId="303"/>
            <ac:spMk id="21" creationId="{6B08B7B9-E882-A0AD-1A20-382B6A5C4BFA}"/>
          </ac:spMkLst>
        </pc:spChg>
        <pc:spChg chg="del">
          <ac:chgData name="Katherine Mesa" userId="dd7b0dd6-7f91-4ded-8476-0723d8004cb7" providerId="ADAL" clId="{B21ED189-1FE1-4D83-956D-052B84386C0F}" dt="2023-10-10T22:05:25.300" v="1097" actId="478"/>
          <ac:spMkLst>
            <pc:docMk/>
            <pc:sldMk cId="4263399209" sldId="303"/>
            <ac:spMk id="24" creationId="{C027AD06-2590-100B-8F65-89BE59E56B79}"/>
          </ac:spMkLst>
        </pc:spChg>
        <pc:spChg chg="mod">
          <ac:chgData name="Katherine Mesa" userId="dd7b0dd6-7f91-4ded-8476-0723d8004cb7" providerId="ADAL" clId="{B21ED189-1FE1-4D83-956D-052B84386C0F}" dt="2023-10-12T20:40:15.817" v="4067" actId="108"/>
          <ac:spMkLst>
            <pc:docMk/>
            <pc:sldMk cId="4263399209" sldId="303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5T21:26:22.511" v="4173" actId="478"/>
          <ac:picMkLst>
            <pc:docMk/>
            <pc:sldMk cId="4263399209" sldId="303"/>
            <ac:picMk id="2" creationId="{429721D6-C16F-B60B-A0CC-262BBDFF5A0E}"/>
          </ac:picMkLst>
        </pc:picChg>
        <pc:picChg chg="del">
          <ac:chgData name="Katherine Mesa" userId="dd7b0dd6-7f91-4ded-8476-0723d8004cb7" providerId="ADAL" clId="{B21ED189-1FE1-4D83-956D-052B84386C0F}" dt="2023-10-10T22:05:23.825" v="1096" actId="478"/>
          <ac:picMkLst>
            <pc:docMk/>
            <pc:sldMk cId="4263399209" sldId="303"/>
            <ac:picMk id="16" creationId="{9277E5D0-5685-7DD4-D6E3-A32DAAE624CD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25.578" v="4174" actId="478"/>
        <pc:sldMkLst>
          <pc:docMk/>
          <pc:sldMk cId="1928675751" sldId="304"/>
        </pc:sldMkLst>
        <pc:spChg chg="add mod">
          <ac:chgData name="Katherine Mesa" userId="dd7b0dd6-7f91-4ded-8476-0723d8004cb7" providerId="ADAL" clId="{B21ED189-1FE1-4D83-956D-052B84386C0F}" dt="2023-10-12T20:36:14.557" v="4019"/>
          <ac:spMkLst>
            <pc:docMk/>
            <pc:sldMk cId="1928675751" sldId="304"/>
            <ac:spMk id="5" creationId="{A2302A14-CCBE-2444-D57B-BF476F13DD1E}"/>
          </ac:spMkLst>
        </pc:spChg>
        <pc:spChg chg="mod">
          <ac:chgData name="Katherine Mesa" userId="dd7b0dd6-7f91-4ded-8476-0723d8004cb7" providerId="ADAL" clId="{B21ED189-1FE1-4D83-956D-052B84386C0F}" dt="2023-10-12T20:40:24.541" v="4074" actId="108"/>
          <ac:spMkLst>
            <pc:docMk/>
            <pc:sldMk cId="1928675751" sldId="304"/>
            <ac:spMk id="17" creationId="{6DE0565F-6686-0B56-1F66-EED353ACBBFF}"/>
          </ac:spMkLst>
        </pc:spChg>
        <pc:spChg chg="mod">
          <ac:chgData name="Katherine Mesa" userId="dd7b0dd6-7f91-4ded-8476-0723d8004cb7" providerId="ADAL" clId="{B21ED189-1FE1-4D83-956D-052B84386C0F}" dt="2023-10-12T20:40:21.225" v="4071" actId="108"/>
          <ac:spMkLst>
            <pc:docMk/>
            <pc:sldMk cId="1928675751" sldId="304"/>
            <ac:spMk id="20" creationId="{E9366101-AE9B-57BF-15F5-982960F580B0}"/>
          </ac:spMkLst>
        </pc:spChg>
        <pc:spChg chg="mod">
          <ac:chgData name="Katherine Mesa" userId="dd7b0dd6-7f91-4ded-8476-0723d8004cb7" providerId="ADAL" clId="{B21ED189-1FE1-4D83-956D-052B84386C0F}" dt="2023-10-12T20:40:22.229" v="4072" actId="108"/>
          <ac:spMkLst>
            <pc:docMk/>
            <pc:sldMk cId="1928675751" sldId="304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20.753" v="4070" actId="108"/>
          <ac:spMkLst>
            <pc:docMk/>
            <pc:sldMk cId="1928675751" sldId="304"/>
            <ac:spMk id="22" creationId="{A7FE6C08-1419-F3E5-9571-AE91CF34703F}"/>
          </ac:spMkLst>
        </pc:spChg>
        <pc:spChg chg="mod">
          <ac:chgData name="Katherine Mesa" userId="dd7b0dd6-7f91-4ded-8476-0723d8004cb7" providerId="ADAL" clId="{B21ED189-1FE1-4D83-956D-052B84386C0F}" dt="2023-10-12T20:40:23.518" v="4073" actId="108"/>
          <ac:spMkLst>
            <pc:docMk/>
            <pc:sldMk cId="1928675751" sldId="304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5T21:26:25.578" v="4174" actId="478"/>
          <ac:picMkLst>
            <pc:docMk/>
            <pc:sldMk cId="1928675751" sldId="304"/>
            <ac:picMk id="2" creationId="{30958975-AC28-8C40-078D-28331757CB46}"/>
          </ac:picMkLst>
        </pc:picChg>
      </pc:sldChg>
      <pc:sldChg chg="addSp delSp modSp add del mod modTransition modShow">
        <pc:chgData name="Katherine Mesa" userId="dd7b0dd6-7f91-4ded-8476-0723d8004cb7" providerId="ADAL" clId="{B21ED189-1FE1-4D83-956D-052B84386C0F}" dt="2023-10-16T21:09:17.745" v="6699" actId="2696"/>
        <pc:sldMkLst>
          <pc:docMk/>
          <pc:sldMk cId="3170753242" sldId="305"/>
        </pc:sldMkLst>
        <pc:spChg chg="add mod">
          <ac:chgData name="Katherine Mesa" userId="dd7b0dd6-7f91-4ded-8476-0723d8004cb7" providerId="ADAL" clId="{B21ED189-1FE1-4D83-956D-052B84386C0F}" dt="2023-10-12T20:36:37.030" v="4039"/>
          <ac:spMkLst>
            <pc:docMk/>
            <pc:sldMk cId="3170753242" sldId="305"/>
            <ac:spMk id="6" creationId="{AC2F7253-33E0-BDD9-B25D-954738052164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12" creationId="{1427846B-AFE1-3C5D-D99D-7F69C14A97A3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13" creationId="{BAF91448-CD21-5632-16F4-14B6E569ECC0}"/>
          </ac:spMkLst>
        </pc:spChg>
        <pc:picChg chg="add del mod">
          <ac:chgData name="Katherine Mesa" userId="dd7b0dd6-7f91-4ded-8476-0723d8004cb7" providerId="ADAL" clId="{B21ED189-1FE1-4D83-956D-052B84386C0F}" dt="2023-10-15T21:26:45.723" v="4178" actId="478"/>
          <ac:picMkLst>
            <pc:docMk/>
            <pc:sldMk cId="3170753242" sldId="305"/>
            <ac:picMk id="4" creationId="{F1191EEB-D995-BF2F-E557-0AFC22158CB1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3884249495" sldId="305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763394870" sldId="306"/>
        </pc:sldMkLst>
        <pc:spChg chg="mod">
          <ac:chgData name="Katherine Mesa" userId="dd7b0dd6-7f91-4ded-8476-0723d8004cb7" providerId="ADAL" clId="{B21ED189-1FE1-4D83-956D-052B84386C0F}" dt="2023-10-12T14:46:39.442" v="2129" actId="108"/>
          <ac:spMkLst>
            <pc:docMk/>
            <pc:sldMk cId="763394870" sldId="306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2T20:36:40.474" v="4040"/>
          <ac:spMkLst>
            <pc:docMk/>
            <pc:sldMk cId="763394870" sldId="306"/>
            <ac:spMk id="6" creationId="{81601E3E-BC62-DF45-6B99-08D1A879DAB1}"/>
          </ac:spMkLst>
        </pc:spChg>
        <pc:spChg chg="mod">
          <ac:chgData name="Katherine Mesa" userId="dd7b0dd6-7f91-4ded-8476-0723d8004cb7" providerId="ADAL" clId="{B21ED189-1FE1-4D83-956D-052B84386C0F}" dt="2023-10-12T14:46:34.482" v="2128" actId="207"/>
          <ac:spMkLst>
            <pc:docMk/>
            <pc:sldMk cId="763394870" sldId="306"/>
            <ac:spMk id="8" creationId="{4A4EB176-7A09-03E2-C324-F9D024A61BBF}"/>
          </ac:spMkLst>
        </pc:spChg>
        <pc:picChg chg="add del mod">
          <ac:chgData name="Katherine Mesa" userId="dd7b0dd6-7f91-4ded-8476-0723d8004cb7" providerId="ADAL" clId="{B21ED189-1FE1-4D83-956D-052B84386C0F}" dt="2023-10-15T21:26:49.544" v="4179" actId="478"/>
          <ac:picMkLst>
            <pc:docMk/>
            <pc:sldMk cId="763394870" sldId="306"/>
            <ac:picMk id="4" creationId="{38B0AC5E-CC67-48EC-DBE8-F33549A9DF8A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3844317551" sldId="306"/>
        </pc:sldMkLst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086861363" sldId="307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2358778994" sldId="307"/>
        </pc:sldMkLst>
        <pc:spChg chg="add mod">
          <ac:chgData name="Katherine Mesa" userId="dd7b0dd6-7f91-4ded-8476-0723d8004cb7" providerId="ADAL" clId="{B21ED189-1FE1-4D83-956D-052B84386C0F}" dt="2023-10-12T20:36:41.785" v="4041"/>
          <ac:spMkLst>
            <pc:docMk/>
            <pc:sldMk cId="2358778994" sldId="307"/>
            <ac:spMk id="6" creationId="{B3F783BC-F12C-1F3A-91A4-72B0586F8C8B}"/>
          </ac:spMkLst>
        </pc:spChg>
        <pc:spChg chg="mod">
          <ac:chgData name="Katherine Mesa" userId="dd7b0dd6-7f91-4ded-8476-0723d8004cb7" providerId="ADAL" clId="{B21ED189-1FE1-4D83-956D-052B84386C0F}" dt="2023-10-12T14:46:51.032" v="2133" actId="108"/>
          <ac:spMkLst>
            <pc:docMk/>
            <pc:sldMk cId="2358778994" sldId="307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48.632" v="2132" actId="108"/>
          <ac:spMkLst>
            <pc:docMk/>
            <pc:sldMk cId="2358778994" sldId="307"/>
            <ac:spMk id="9" creationId="{B3C4D1C5-9304-00F0-17C4-89AEC0DE411D}"/>
          </ac:spMkLst>
        </pc:spChg>
        <pc:picChg chg="add del mod">
          <ac:chgData name="Katherine Mesa" userId="dd7b0dd6-7f91-4ded-8476-0723d8004cb7" providerId="ADAL" clId="{B21ED189-1FE1-4D83-956D-052B84386C0F}" dt="2023-10-15T21:26:53.222" v="4180" actId="478"/>
          <ac:picMkLst>
            <pc:docMk/>
            <pc:sldMk cId="2358778994" sldId="307"/>
            <ac:picMk id="4" creationId="{E4B531CA-9555-C5FA-A7B2-A29B2DA09968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1592468188" sldId="308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3097767878" sldId="308"/>
        </pc:sldMkLst>
        <pc:spChg chg="add mod">
          <ac:chgData name="Katherine Mesa" userId="dd7b0dd6-7f91-4ded-8476-0723d8004cb7" providerId="ADAL" clId="{B21ED189-1FE1-4D83-956D-052B84386C0F}" dt="2023-10-12T20:36:43" v="4042"/>
          <ac:spMkLst>
            <pc:docMk/>
            <pc:sldMk cId="3097767878" sldId="308"/>
            <ac:spMk id="6" creationId="{46A636B3-9989-F686-C8E5-97C195E7FDE4}"/>
          </ac:spMkLst>
        </pc:spChg>
        <pc:spChg chg="mod">
          <ac:chgData name="Katherine Mesa" userId="dd7b0dd6-7f91-4ded-8476-0723d8004cb7" providerId="ADAL" clId="{B21ED189-1FE1-4D83-956D-052B84386C0F}" dt="2023-10-12T14:46:57.936" v="2135" actId="108"/>
          <ac:spMkLst>
            <pc:docMk/>
            <pc:sldMk cId="3097767878" sldId="308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55.295" v="2134" actId="108"/>
          <ac:spMkLst>
            <pc:docMk/>
            <pc:sldMk cId="3097767878" sldId="308"/>
            <ac:spMk id="12" creationId="{1427846B-AFE1-3C5D-D99D-7F69C14A97A3}"/>
          </ac:spMkLst>
        </pc:spChg>
        <pc:picChg chg="add del mod">
          <ac:chgData name="Katherine Mesa" userId="dd7b0dd6-7f91-4ded-8476-0723d8004cb7" providerId="ADAL" clId="{B21ED189-1FE1-4D83-956D-052B84386C0F}" dt="2023-10-15T21:26:55.472" v="4181" actId="478"/>
          <ac:picMkLst>
            <pc:docMk/>
            <pc:sldMk cId="3097767878" sldId="308"/>
            <ac:picMk id="4" creationId="{F92C0365-CBB1-EDB1-CC79-358EF6E828DC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258147880" sldId="309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4084596774" sldId="309"/>
        </pc:sldMkLst>
        <pc:spChg chg="add mod">
          <ac:chgData name="Katherine Mesa" userId="dd7b0dd6-7f91-4ded-8476-0723d8004cb7" providerId="ADAL" clId="{B21ED189-1FE1-4D83-956D-052B84386C0F}" dt="2023-10-12T20:36:44.370" v="4043"/>
          <ac:spMkLst>
            <pc:docMk/>
            <pc:sldMk cId="4084596774" sldId="309"/>
            <ac:spMk id="6" creationId="{3C43AD8B-A7B3-5295-AA9C-B442C883694A}"/>
          </ac:spMkLst>
        </pc:spChg>
        <pc:spChg chg="mod">
          <ac:chgData name="Katherine Mesa" userId="dd7b0dd6-7f91-4ded-8476-0723d8004cb7" providerId="ADAL" clId="{B21ED189-1FE1-4D83-956D-052B84386C0F}" dt="2023-10-12T14:47:06.748" v="2138" actId="108"/>
          <ac:spMkLst>
            <pc:docMk/>
            <pc:sldMk cId="4084596774" sldId="309"/>
            <ac:spMk id="12" creationId="{1427846B-AFE1-3C5D-D99D-7F69C14A97A3}"/>
          </ac:spMkLst>
        </pc:spChg>
        <pc:spChg chg="mod">
          <ac:chgData name="Katherine Mesa" userId="dd7b0dd6-7f91-4ded-8476-0723d8004cb7" providerId="ADAL" clId="{B21ED189-1FE1-4D83-956D-052B84386C0F}" dt="2023-10-12T14:47:04.823" v="2137" actId="108"/>
          <ac:spMkLst>
            <pc:docMk/>
            <pc:sldMk cId="4084596774" sldId="309"/>
            <ac:spMk id="13" creationId="{BAF91448-CD21-5632-16F4-14B6E569ECC0}"/>
          </ac:spMkLst>
        </pc:spChg>
        <pc:picChg chg="add del mod">
          <ac:chgData name="Katherine Mesa" userId="dd7b0dd6-7f91-4ded-8476-0723d8004cb7" providerId="ADAL" clId="{B21ED189-1FE1-4D83-956D-052B84386C0F}" dt="2023-10-15T21:27:01.807" v="4182" actId="478"/>
          <ac:picMkLst>
            <pc:docMk/>
            <pc:sldMk cId="4084596774" sldId="309"/>
            <ac:picMk id="4" creationId="{502FB0A6-696C-8B85-625E-ABA7226CF822}"/>
          </ac:picMkLst>
        </pc:picChg>
      </pc:sldChg>
      <pc:sldChg chg="addSp delSp modSp add del mod or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671935078" sldId="310"/>
        </pc:sldMkLst>
        <pc:spChg chg="mod">
          <ac:chgData name="Katherine Mesa" userId="dd7b0dd6-7f91-4ded-8476-0723d8004cb7" providerId="ADAL" clId="{B21ED189-1FE1-4D83-956D-052B84386C0F}" dt="2023-10-12T15:04:02.275" v="2327" actId="1076"/>
          <ac:spMkLst>
            <pc:docMk/>
            <pc:sldMk cId="2671935078" sldId="310"/>
            <ac:spMk id="4" creationId="{55AD3F97-2B5F-16A4-8C15-A0923CCF869B}"/>
          </ac:spMkLst>
        </pc:spChg>
        <pc:spChg chg="add mod">
          <ac:chgData name="Katherine Mesa" userId="dd7b0dd6-7f91-4ded-8476-0723d8004cb7" providerId="ADAL" clId="{B21ED189-1FE1-4D83-956D-052B84386C0F}" dt="2023-10-12T19:38:00.907" v="3688" actId="20577"/>
          <ac:spMkLst>
            <pc:docMk/>
            <pc:sldMk cId="2671935078" sldId="310"/>
            <ac:spMk id="5" creationId="{46F6D8AF-79C8-32E4-23C1-99B79466820B}"/>
          </ac:spMkLst>
        </pc:spChg>
        <pc:spChg chg="add mod">
          <ac:chgData name="Katherine Mesa" userId="dd7b0dd6-7f91-4ded-8476-0723d8004cb7" providerId="ADAL" clId="{B21ED189-1FE1-4D83-956D-052B84386C0F}" dt="2023-10-12T15:06:00.003" v="2342" actId="207"/>
          <ac:spMkLst>
            <pc:docMk/>
            <pc:sldMk cId="2671935078" sldId="310"/>
            <ac:spMk id="6" creationId="{D3D2792E-D557-1C33-0C87-80B5019D546A}"/>
          </ac:spMkLst>
        </pc:spChg>
        <pc:spChg chg="add del mod">
          <ac:chgData name="Katherine Mesa" userId="dd7b0dd6-7f91-4ded-8476-0723d8004cb7" providerId="ADAL" clId="{B21ED189-1FE1-4D83-956D-052B84386C0F}" dt="2023-10-12T14:55:31.517" v="2267" actId="478"/>
          <ac:spMkLst>
            <pc:docMk/>
            <pc:sldMk cId="2671935078" sldId="310"/>
            <ac:spMk id="7" creationId="{62005952-BBA4-0511-7282-7F4C75BCCFA4}"/>
          </ac:spMkLst>
        </pc:spChg>
        <pc:spChg chg="add del mod">
          <ac:chgData name="Katherine Mesa" userId="dd7b0dd6-7f91-4ded-8476-0723d8004cb7" providerId="ADAL" clId="{B21ED189-1FE1-4D83-956D-052B84386C0F}" dt="2023-10-12T14:55:39.682" v="2278" actId="478"/>
          <ac:spMkLst>
            <pc:docMk/>
            <pc:sldMk cId="2671935078" sldId="310"/>
            <ac:spMk id="8" creationId="{EFE4281F-DE38-4190-0D4A-5119C2056740}"/>
          </ac:spMkLst>
        </pc:spChg>
        <pc:spChg chg="add mod">
          <ac:chgData name="Katherine Mesa" userId="dd7b0dd6-7f91-4ded-8476-0723d8004cb7" providerId="ADAL" clId="{B21ED189-1FE1-4D83-956D-052B84386C0F}" dt="2023-10-12T15:06:05.951" v="2343" actId="1076"/>
          <ac:spMkLst>
            <pc:docMk/>
            <pc:sldMk cId="2671935078" sldId="310"/>
            <ac:spMk id="9" creationId="{F486CEBE-F6C3-C919-EAB9-645D639C4821}"/>
          </ac:spMkLst>
        </pc:spChg>
        <pc:spChg chg="add mod">
          <ac:chgData name="Katherine Mesa" userId="dd7b0dd6-7f91-4ded-8476-0723d8004cb7" providerId="ADAL" clId="{B21ED189-1FE1-4D83-956D-052B84386C0F}" dt="2023-10-12T15:06:00.003" v="2342" actId="207"/>
          <ac:spMkLst>
            <pc:docMk/>
            <pc:sldMk cId="2671935078" sldId="310"/>
            <ac:spMk id="10" creationId="{34D3D8C8-D927-D779-E3B7-E3E9F353E3C0}"/>
          </ac:spMkLst>
        </pc:spChg>
        <pc:spChg chg="del">
          <ac:chgData name="Katherine Mesa" userId="dd7b0dd6-7f91-4ded-8476-0723d8004cb7" providerId="ADAL" clId="{B21ED189-1FE1-4D83-956D-052B84386C0F}" dt="2023-10-12T14:53:38.841" v="2165" actId="478"/>
          <ac:spMkLst>
            <pc:docMk/>
            <pc:sldMk cId="2671935078" sldId="310"/>
            <ac:spMk id="12" creationId="{14AE7C8D-24EC-E653-9F3C-F8DB1F699E69}"/>
          </ac:spMkLst>
        </pc:spChg>
        <pc:spChg chg="add mod">
          <ac:chgData name="Katherine Mesa" userId="dd7b0dd6-7f91-4ded-8476-0723d8004cb7" providerId="ADAL" clId="{B21ED189-1FE1-4D83-956D-052B84386C0F}" dt="2023-10-12T20:36:45.759" v="4044"/>
          <ac:spMkLst>
            <pc:docMk/>
            <pc:sldMk cId="2671935078" sldId="310"/>
            <ac:spMk id="12" creationId="{A66CCD70-044E-837A-3EB5-7A4A11ABB88C}"/>
          </ac:spMkLst>
        </pc:spChg>
        <pc:spChg chg="del mod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3" creationId="{3925F4DC-5383-115A-A810-3D5746CE4C68}"/>
          </ac:spMkLst>
        </pc:spChg>
        <pc:spChg chg="del mod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4" creationId="{739A6799-DF15-58C2-B479-AE6A7355010D}"/>
          </ac:spMkLst>
        </pc:spChg>
        <pc:spChg chg="del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5" creationId="{A3EB521D-002F-6699-1BBF-9705E2163AC7}"/>
          </ac:spMkLst>
        </pc:spChg>
        <pc:spChg chg="del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6" creationId="{9F49C2FC-78D5-1731-DB50-CA51927AA7F6}"/>
          </ac:spMkLst>
        </pc:spChg>
        <pc:spChg chg="del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7" creationId="{00CDB8A2-D290-6885-1B1C-DDC3CB278115}"/>
          </ac:spMkLst>
        </pc:spChg>
        <pc:spChg chg="del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8" creationId="{99F6DA47-114A-86B8-A4F2-8DE54B65FBFF}"/>
          </ac:spMkLst>
        </pc:spChg>
        <pc:graphicFrameChg chg="add del modGraphic">
          <ac:chgData name="Katherine Mesa" userId="dd7b0dd6-7f91-4ded-8476-0723d8004cb7" providerId="ADAL" clId="{B21ED189-1FE1-4D83-956D-052B84386C0F}" dt="2023-10-15T22:37:43.135" v="5440" actId="1032"/>
          <ac:graphicFrameMkLst>
            <pc:docMk/>
            <pc:sldMk cId="2671935078" sldId="310"/>
            <ac:graphicFrameMk id="7" creationId="{2910FF94-2580-5EA8-67D3-EC47E49D8C04}"/>
          </ac:graphicFrameMkLst>
        </pc:graphicFrameChg>
        <pc:picChg chg="add del mod">
          <ac:chgData name="Katherine Mesa" userId="dd7b0dd6-7f91-4ded-8476-0723d8004cb7" providerId="ADAL" clId="{B21ED189-1FE1-4D83-956D-052B84386C0F}" dt="2023-10-15T21:27:04.935" v="4183" actId="478"/>
          <ac:picMkLst>
            <pc:docMk/>
            <pc:sldMk cId="2671935078" sldId="310"/>
            <ac:picMk id="11" creationId="{9A3A1140-44EE-334A-3254-32DB97B9063B}"/>
          </ac:picMkLst>
        </pc:picChg>
        <pc:cxnChg chg="add mod">
          <ac:chgData name="Katherine Mesa" userId="dd7b0dd6-7f91-4ded-8476-0723d8004cb7" providerId="ADAL" clId="{B21ED189-1FE1-4D83-956D-052B84386C0F}" dt="2023-10-12T15:06:05.951" v="2343" actId="1076"/>
          <ac:cxnSpMkLst>
            <pc:docMk/>
            <pc:sldMk cId="2671935078" sldId="310"/>
            <ac:cxnSpMk id="8" creationId="{19F42A9A-729A-FB47-4E11-83756EADA886}"/>
          </ac:cxnSpMkLst>
        </pc:cxnChg>
        <pc:cxnChg chg="add del mod">
          <ac:chgData name="Katherine Mesa" userId="dd7b0dd6-7f91-4ded-8476-0723d8004cb7" providerId="ADAL" clId="{B21ED189-1FE1-4D83-956D-052B84386C0F}" dt="2023-10-12T15:04:42.714" v="2334" actId="478"/>
          <ac:cxnSpMkLst>
            <pc:docMk/>
            <pc:sldMk cId="2671935078" sldId="310"/>
            <ac:cxnSpMk id="13" creationId="{5AC694E7-37DD-6A5D-4177-882A2AE898CA}"/>
          </ac:cxnSpMkLst>
        </pc:cxnChg>
        <pc:cxnChg chg="add mod">
          <ac:chgData name="Katherine Mesa" userId="dd7b0dd6-7f91-4ded-8476-0723d8004cb7" providerId="ADAL" clId="{B21ED189-1FE1-4D83-956D-052B84386C0F}" dt="2023-10-12T19:37:11.561" v="3673" actId="14100"/>
          <ac:cxnSpMkLst>
            <pc:docMk/>
            <pc:sldMk cId="2671935078" sldId="310"/>
            <ac:cxnSpMk id="16" creationId="{A6B6F620-186E-6AE6-6C23-C0D115C07AAF}"/>
          </ac:cxnSpMkLst>
        </pc:cxnChg>
        <pc:cxnChg chg="add mod">
          <ac:chgData name="Katherine Mesa" userId="dd7b0dd6-7f91-4ded-8476-0723d8004cb7" providerId="ADAL" clId="{B21ED189-1FE1-4D83-956D-052B84386C0F}" dt="2023-10-12T15:05:25.216" v="2341" actId="14100"/>
          <ac:cxnSpMkLst>
            <pc:docMk/>
            <pc:sldMk cId="2671935078" sldId="310"/>
            <ac:cxnSpMk id="19" creationId="{0D57027F-F137-1592-D055-C650FDACC54A}"/>
          </ac:cxnSpMkLst>
        </pc:cxnChg>
        <pc:cxnChg chg="del mod">
          <ac:chgData name="Katherine Mesa" userId="dd7b0dd6-7f91-4ded-8476-0723d8004cb7" providerId="ADAL" clId="{B21ED189-1FE1-4D83-956D-052B84386C0F}" dt="2023-10-12T14:53:40.551" v="2168" actId="478"/>
          <ac:cxnSpMkLst>
            <pc:docMk/>
            <pc:sldMk cId="2671935078" sldId="310"/>
            <ac:cxnSpMk id="19" creationId="{FCA630EB-4CE4-D99A-8C64-290C02E9D455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0" creationId="{143AB52E-BAE3-D118-E586-F477445826AC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1" creationId="{FF45E129-BFD3-ECE4-F680-67D3C9981AC4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2" creationId="{0D366606-C46E-656D-00D8-106E878600A0}"/>
          </ac:cxnSpMkLst>
        </pc:cxnChg>
        <pc:cxnChg chg="del mod">
          <ac:chgData name="Katherine Mesa" userId="dd7b0dd6-7f91-4ded-8476-0723d8004cb7" providerId="ADAL" clId="{B21ED189-1FE1-4D83-956D-052B84386C0F}" dt="2023-10-12T14:53:41.835" v="2169" actId="478"/>
          <ac:cxnSpMkLst>
            <pc:docMk/>
            <pc:sldMk cId="2671935078" sldId="310"/>
            <ac:cxnSpMk id="23" creationId="{78E1D6A6-9478-6B12-F0FE-F8DE2722AB86}"/>
          </ac:cxnSpMkLst>
        </pc:cxnChg>
        <pc:cxnChg chg="del mod">
          <ac:chgData name="Katherine Mesa" userId="dd7b0dd6-7f91-4ded-8476-0723d8004cb7" providerId="ADAL" clId="{B21ED189-1FE1-4D83-956D-052B84386C0F}" dt="2023-10-12T14:53:41.835" v="2169" actId="478"/>
          <ac:cxnSpMkLst>
            <pc:docMk/>
            <pc:sldMk cId="2671935078" sldId="310"/>
            <ac:cxnSpMk id="24" creationId="{2CBA852A-58D9-BDC2-A191-97E7D8FBA8EC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3529981636" sldId="310"/>
        </pc:sldMkLst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2341716805" sldId="311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3424062367" sldId="311"/>
        </pc:sldMkLst>
        <pc:spChg chg="mod">
          <ac:chgData name="Katherine Mesa" userId="dd7b0dd6-7f91-4ded-8476-0723d8004cb7" providerId="ADAL" clId="{B21ED189-1FE1-4D83-956D-052B84386C0F}" dt="2023-10-12T15:23:52.692" v="2723" actId="108"/>
          <ac:spMkLst>
            <pc:docMk/>
            <pc:sldMk cId="3424062367" sldId="311"/>
            <ac:spMk id="5" creationId="{46F6D8AF-79C8-32E4-23C1-99B79466820B}"/>
          </ac:spMkLst>
        </pc:spChg>
        <pc:spChg chg="del">
          <ac:chgData name="Katherine Mesa" userId="dd7b0dd6-7f91-4ded-8476-0723d8004cb7" providerId="ADAL" clId="{B21ED189-1FE1-4D83-956D-052B84386C0F}" dt="2023-10-12T15:07:20.789" v="2353" actId="478"/>
          <ac:spMkLst>
            <pc:docMk/>
            <pc:sldMk cId="3424062367" sldId="311"/>
            <ac:spMk id="6" creationId="{D3D2792E-D557-1C33-0C87-80B5019D546A}"/>
          </ac:spMkLst>
        </pc:spChg>
        <pc:spChg chg="add mod">
          <ac:chgData name="Katherine Mesa" userId="dd7b0dd6-7f91-4ded-8476-0723d8004cb7" providerId="ADAL" clId="{B21ED189-1FE1-4D83-956D-052B84386C0F}" dt="2023-10-12T20:36:48.166" v="4046"/>
          <ac:spMkLst>
            <pc:docMk/>
            <pc:sldMk cId="3424062367" sldId="311"/>
            <ac:spMk id="7" creationId="{48938C60-7775-6CB4-C7E3-5BB013C84691}"/>
          </ac:spMkLst>
        </pc:spChg>
        <pc:spChg chg="mod">
          <ac:chgData name="Katherine Mesa" userId="dd7b0dd6-7f91-4ded-8476-0723d8004cb7" providerId="ADAL" clId="{B21ED189-1FE1-4D83-956D-052B84386C0F}" dt="2023-10-12T15:24:09.426" v="2725" actId="108"/>
          <ac:spMkLst>
            <pc:docMk/>
            <pc:sldMk cId="3424062367" sldId="311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4:20.884" v="2728" actId="108"/>
          <ac:spMkLst>
            <pc:docMk/>
            <pc:sldMk cId="3424062367" sldId="311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35:16.561" v="3125" actId="1076"/>
          <ac:spMkLst>
            <pc:docMk/>
            <pc:sldMk cId="3424062367" sldId="311"/>
            <ac:spMk id="20" creationId="{792127FC-0580-2CAA-0697-4D18E9E7E847}"/>
          </ac:spMkLst>
        </pc:spChg>
        <pc:spChg chg="add mod">
          <ac:chgData name="Katherine Mesa" userId="dd7b0dd6-7f91-4ded-8476-0723d8004cb7" providerId="ADAL" clId="{B21ED189-1FE1-4D83-956D-052B84386C0F}" dt="2023-10-12T15:35:22.700" v="3127" actId="1076"/>
          <ac:spMkLst>
            <pc:docMk/>
            <pc:sldMk cId="3424062367" sldId="311"/>
            <ac:spMk id="21" creationId="{76AD82CC-2554-D23D-1BF2-7E2A968B62F7}"/>
          </ac:spMkLst>
        </pc:spChg>
        <pc:spChg chg="add mod">
          <ac:chgData name="Katherine Mesa" userId="dd7b0dd6-7f91-4ded-8476-0723d8004cb7" providerId="ADAL" clId="{B21ED189-1FE1-4D83-956D-052B84386C0F}" dt="2023-10-12T15:35:18.743" v="3126" actId="1076"/>
          <ac:spMkLst>
            <pc:docMk/>
            <pc:sldMk cId="3424062367" sldId="311"/>
            <ac:spMk id="22" creationId="{B1D96010-3A43-2A45-D34F-35C072F81101}"/>
          </ac:spMkLst>
        </pc:spChg>
        <pc:picChg chg="add del mod">
          <ac:chgData name="Katherine Mesa" userId="dd7b0dd6-7f91-4ded-8476-0723d8004cb7" providerId="ADAL" clId="{B21ED189-1FE1-4D83-956D-052B84386C0F}" dt="2023-10-15T21:27:11.054" v="4185" actId="478"/>
          <ac:picMkLst>
            <pc:docMk/>
            <pc:sldMk cId="3424062367" sldId="311"/>
            <ac:picMk id="6" creationId="{98C84BF1-0CD8-E7C8-8E24-FFCC5EB463CD}"/>
          </ac:picMkLst>
        </pc:picChg>
        <pc:cxnChg chg="del mod">
          <ac:chgData name="Katherine Mesa" userId="dd7b0dd6-7f91-4ded-8476-0723d8004cb7" providerId="ADAL" clId="{B21ED189-1FE1-4D83-956D-052B84386C0F}" dt="2023-10-12T15:07:26.119" v="2357" actId="478"/>
          <ac:cxnSpMkLst>
            <pc:docMk/>
            <pc:sldMk cId="3424062367" sldId="311"/>
            <ac:cxnSpMk id="8" creationId="{19F42A9A-729A-FB47-4E11-83756EADA886}"/>
          </ac:cxnSpMkLst>
        </pc:cxnChg>
        <pc:cxnChg chg="add mod">
          <ac:chgData name="Katherine Mesa" userId="dd7b0dd6-7f91-4ded-8476-0723d8004cb7" providerId="ADAL" clId="{B21ED189-1FE1-4D83-956D-052B84386C0F}" dt="2023-10-12T15:24:17.170" v="2727" actId="14100"/>
          <ac:cxnSpMkLst>
            <pc:docMk/>
            <pc:sldMk cId="3424062367" sldId="311"/>
            <ac:cxnSpMk id="11" creationId="{86986BB3-86CE-39E1-B0E0-CBD752A66B43}"/>
          </ac:cxnSpMkLst>
        </pc:cxnChg>
        <pc:cxnChg chg="add mod">
          <ac:chgData name="Katherine Mesa" userId="dd7b0dd6-7f91-4ded-8476-0723d8004cb7" providerId="ADAL" clId="{B21ED189-1FE1-4D83-956D-052B84386C0F}" dt="2023-10-12T15:24:13.372" v="2726" actId="14100"/>
          <ac:cxnSpMkLst>
            <pc:docMk/>
            <pc:sldMk cId="3424062367" sldId="311"/>
            <ac:cxnSpMk id="14" creationId="{F0B25B77-BACA-EB3A-CFDD-9EDAC8606430}"/>
          </ac:cxnSpMkLst>
        </pc:cxnChg>
        <pc:cxnChg chg="del mod">
          <ac:chgData name="Katherine Mesa" userId="dd7b0dd6-7f91-4ded-8476-0723d8004cb7" providerId="ADAL" clId="{B21ED189-1FE1-4D83-956D-052B84386C0F}" dt="2023-10-12T15:07:24.554" v="2355" actId="478"/>
          <ac:cxnSpMkLst>
            <pc:docMk/>
            <pc:sldMk cId="3424062367" sldId="311"/>
            <ac:cxnSpMk id="16" creationId="{A6B6F620-186E-6AE6-6C23-C0D115C07AAF}"/>
          </ac:cxnSpMkLst>
        </pc:cxnChg>
        <pc:cxnChg chg="del mod">
          <ac:chgData name="Katherine Mesa" userId="dd7b0dd6-7f91-4ded-8476-0723d8004cb7" providerId="ADAL" clId="{B21ED189-1FE1-4D83-956D-052B84386C0F}" dt="2023-10-12T15:07:22.595" v="2354" actId="478"/>
          <ac:cxnSpMkLst>
            <pc:docMk/>
            <pc:sldMk cId="3424062367" sldId="311"/>
            <ac:cxnSpMk id="19" creationId="{0D57027F-F137-1592-D055-C650FDACC54A}"/>
          </ac:cxnSpMkLst>
        </pc:cxnChg>
        <pc:cxnChg chg="add">
          <ac:chgData name="Katherine Mesa" userId="dd7b0dd6-7f91-4ded-8476-0723d8004cb7" providerId="ADAL" clId="{B21ED189-1FE1-4D83-956D-052B84386C0F}" dt="2023-10-12T15:35:30.264" v="3128" actId="11529"/>
          <ac:cxnSpMkLst>
            <pc:docMk/>
            <pc:sldMk cId="3424062367" sldId="311"/>
            <ac:cxnSpMk id="24" creationId="{13046986-B4C2-D138-CF0D-27CCAA259649}"/>
          </ac:cxnSpMkLst>
        </pc:cxnChg>
        <pc:cxnChg chg="add mod">
          <ac:chgData name="Katherine Mesa" userId="dd7b0dd6-7f91-4ded-8476-0723d8004cb7" providerId="ADAL" clId="{B21ED189-1FE1-4D83-956D-052B84386C0F}" dt="2023-10-12T15:35:46.621" v="3131" actId="14100"/>
          <ac:cxnSpMkLst>
            <pc:docMk/>
            <pc:sldMk cId="3424062367" sldId="311"/>
            <ac:cxnSpMk id="26" creationId="{3D608D34-631B-62DE-B8DE-1C23ED25F5A0}"/>
          </ac:cxnSpMkLst>
        </pc:cxnChg>
        <pc:cxnChg chg="add">
          <ac:chgData name="Katherine Mesa" userId="dd7b0dd6-7f91-4ded-8476-0723d8004cb7" providerId="ADAL" clId="{B21ED189-1FE1-4D83-956D-052B84386C0F}" dt="2023-10-12T15:35:40.685" v="3130" actId="11529"/>
          <ac:cxnSpMkLst>
            <pc:docMk/>
            <pc:sldMk cId="3424062367" sldId="311"/>
            <ac:cxnSpMk id="28" creationId="{7259F496-EFD3-21E1-8F6D-F1536156385F}"/>
          </ac:cxnSpMkLst>
        </pc:cxnChg>
      </pc:sldChg>
      <pc:sldChg chg="modSp add del mod ord">
        <pc:chgData name="Katherine Mesa" userId="dd7b0dd6-7f91-4ded-8476-0723d8004cb7" providerId="ADAL" clId="{B21ED189-1FE1-4D83-956D-052B84386C0F}" dt="2023-10-12T15:09:37.675" v="2407" actId="2696"/>
        <pc:sldMkLst>
          <pc:docMk/>
          <pc:sldMk cId="631200328" sldId="312"/>
        </pc:sldMkLst>
        <pc:spChg chg="mod">
          <ac:chgData name="Katherine Mesa" userId="dd7b0dd6-7f91-4ded-8476-0723d8004cb7" providerId="ADAL" clId="{B21ED189-1FE1-4D83-956D-052B84386C0F}" dt="2023-10-12T15:09:21.449" v="2406" actId="20577"/>
          <ac:spMkLst>
            <pc:docMk/>
            <pc:sldMk cId="631200328" sldId="312"/>
            <ac:spMk id="5" creationId="{46F6D8AF-79C8-32E4-23C1-99B79466820B}"/>
          </ac:spMkLst>
        </pc:spChg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674782011" sldId="312"/>
        </pc:sldMkLst>
        <pc:spChg chg="mod">
          <ac:chgData name="Katherine Mesa" userId="dd7b0dd6-7f91-4ded-8476-0723d8004cb7" providerId="ADAL" clId="{B21ED189-1FE1-4D83-956D-052B84386C0F}" dt="2023-10-12T15:22:12.535" v="2710" actId="403"/>
          <ac:spMkLst>
            <pc:docMk/>
            <pc:sldMk cId="674782011" sldId="312"/>
            <ac:spMk id="5" creationId="{46F6D8AF-79C8-32E4-23C1-99B79466820B}"/>
          </ac:spMkLst>
        </pc:spChg>
        <pc:spChg chg="add del mod">
          <ac:chgData name="Katherine Mesa" userId="dd7b0dd6-7f91-4ded-8476-0723d8004cb7" providerId="ADAL" clId="{B21ED189-1FE1-4D83-956D-052B84386C0F}" dt="2023-10-12T15:19:32.439" v="2636" actId="478"/>
          <ac:spMkLst>
            <pc:docMk/>
            <pc:sldMk cId="674782011" sldId="312"/>
            <ac:spMk id="6" creationId="{860FD97C-4EFA-CFED-BF1F-58BDFDEB148F}"/>
          </ac:spMkLst>
        </pc:spChg>
        <pc:spChg chg="add mod">
          <ac:chgData name="Katherine Mesa" userId="dd7b0dd6-7f91-4ded-8476-0723d8004cb7" providerId="ADAL" clId="{B21ED189-1FE1-4D83-956D-052B84386C0F}" dt="2023-10-12T15:52:22.823" v="3510" actId="404"/>
          <ac:spMkLst>
            <pc:docMk/>
            <pc:sldMk cId="674782011" sldId="312"/>
            <ac:spMk id="7" creationId="{B5847719-8CF9-55E0-C271-75C77508646D}"/>
          </ac:spMkLst>
        </pc:spChg>
        <pc:spChg chg="add mod">
          <ac:chgData name="Katherine Mesa" userId="dd7b0dd6-7f91-4ded-8476-0723d8004cb7" providerId="ADAL" clId="{B21ED189-1FE1-4D83-956D-052B84386C0F}" dt="2023-10-12T20:36:51.164" v="4048"/>
          <ac:spMkLst>
            <pc:docMk/>
            <pc:sldMk cId="674782011" sldId="312"/>
            <ac:spMk id="8" creationId="{334606AE-3166-6201-9566-56C0EDC36117}"/>
          </ac:spMkLst>
        </pc:spChg>
        <pc:spChg chg="add del mod">
          <ac:chgData name="Katherine Mesa" userId="dd7b0dd6-7f91-4ded-8476-0723d8004cb7" providerId="ADAL" clId="{B21ED189-1FE1-4D83-956D-052B84386C0F}" dt="2023-10-12T15:19:39.053" v="2639" actId="478"/>
          <ac:spMkLst>
            <pc:docMk/>
            <pc:sldMk cId="674782011" sldId="312"/>
            <ac:spMk id="8" creationId="{8482E586-AADD-A9A8-E40F-E281FDBBA92C}"/>
          </ac:spMkLst>
        </pc:spChg>
        <pc:spChg chg="mod">
          <ac:chgData name="Katherine Mesa" userId="dd7b0dd6-7f91-4ded-8476-0723d8004cb7" providerId="ADAL" clId="{B21ED189-1FE1-4D83-956D-052B84386C0F}" dt="2023-10-12T15:22:30.550" v="2713" actId="207"/>
          <ac:spMkLst>
            <pc:docMk/>
            <pc:sldMk cId="674782011" sldId="312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2:34.893" v="2714" actId="108"/>
          <ac:spMkLst>
            <pc:docMk/>
            <pc:sldMk cId="674782011" sldId="312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52:25.757" v="3511" actId="404"/>
          <ac:spMkLst>
            <pc:docMk/>
            <pc:sldMk cId="674782011" sldId="312"/>
            <ac:spMk id="12" creationId="{6009E1F2-1815-BCD4-86A2-C1EFE6370319}"/>
          </ac:spMkLst>
        </pc:spChg>
        <pc:spChg chg="add mod">
          <ac:chgData name="Katherine Mesa" userId="dd7b0dd6-7f91-4ded-8476-0723d8004cb7" providerId="ADAL" clId="{B21ED189-1FE1-4D83-956D-052B84386C0F}" dt="2023-10-12T15:52:29.018" v="3512" actId="404"/>
          <ac:spMkLst>
            <pc:docMk/>
            <pc:sldMk cId="674782011" sldId="312"/>
            <ac:spMk id="13" creationId="{AC0CF183-ECA4-7F6C-FA83-74282AB6275A}"/>
          </ac:spMkLst>
        </pc:spChg>
        <pc:picChg chg="add del mod">
          <ac:chgData name="Katherine Mesa" userId="dd7b0dd6-7f91-4ded-8476-0723d8004cb7" providerId="ADAL" clId="{B21ED189-1FE1-4D83-956D-052B84386C0F}" dt="2023-10-15T21:27:15.943" v="4187" actId="478"/>
          <ac:picMkLst>
            <pc:docMk/>
            <pc:sldMk cId="674782011" sldId="312"/>
            <ac:picMk id="6" creationId="{157432AB-C1F1-FFC8-00AD-6073DE36864E}"/>
          </ac:picMkLst>
        </pc:picChg>
        <pc:cxnChg chg="mod">
          <ac:chgData name="Katherine Mesa" userId="dd7b0dd6-7f91-4ded-8476-0723d8004cb7" providerId="ADAL" clId="{B21ED189-1FE1-4D83-956D-052B84386C0F}" dt="2023-10-12T15:21:32.990" v="2704" actId="14100"/>
          <ac:cxnSpMkLst>
            <pc:docMk/>
            <pc:sldMk cId="674782011" sldId="312"/>
            <ac:cxnSpMk id="11" creationId="{86986BB3-86CE-39E1-B0E0-CBD752A66B43}"/>
          </ac:cxnSpMkLst>
        </pc:cxnChg>
        <pc:cxnChg chg="mod">
          <ac:chgData name="Katherine Mesa" userId="dd7b0dd6-7f91-4ded-8476-0723d8004cb7" providerId="ADAL" clId="{B21ED189-1FE1-4D83-956D-052B84386C0F}" dt="2023-10-12T15:21:29.604" v="2703" actId="14100"/>
          <ac:cxnSpMkLst>
            <pc:docMk/>
            <pc:sldMk cId="674782011" sldId="312"/>
            <ac:cxnSpMk id="14" creationId="{F0B25B77-BACA-EB3A-CFDD-9EDAC8606430}"/>
          </ac:cxnSpMkLst>
        </pc:cxnChg>
        <pc:cxnChg chg="add del mod">
          <ac:chgData name="Katherine Mesa" userId="dd7b0dd6-7f91-4ded-8476-0723d8004cb7" providerId="ADAL" clId="{B21ED189-1FE1-4D83-956D-052B84386C0F}" dt="2023-10-12T15:20:20.299" v="2685" actId="478"/>
          <ac:cxnSpMkLst>
            <pc:docMk/>
            <pc:sldMk cId="674782011" sldId="312"/>
            <ac:cxnSpMk id="15" creationId="{A6D5337C-5274-B9AF-B663-1F53ECFEF483}"/>
          </ac:cxnSpMkLst>
        </pc:cxnChg>
        <pc:cxnChg chg="add del mod">
          <ac:chgData name="Katherine Mesa" userId="dd7b0dd6-7f91-4ded-8476-0723d8004cb7" providerId="ADAL" clId="{B21ED189-1FE1-4D83-956D-052B84386C0F}" dt="2023-10-12T15:20:31.701" v="2689" actId="11529"/>
          <ac:cxnSpMkLst>
            <pc:docMk/>
            <pc:sldMk cId="674782011" sldId="312"/>
            <ac:cxnSpMk id="17" creationId="{A104493B-5EC5-3B07-7D59-EFFF11893DA5}"/>
          </ac:cxnSpMkLst>
        </pc:cxnChg>
        <pc:cxnChg chg="add mod">
          <ac:chgData name="Katherine Mesa" userId="dd7b0dd6-7f91-4ded-8476-0723d8004cb7" providerId="ADAL" clId="{B21ED189-1FE1-4D83-956D-052B84386C0F}" dt="2023-10-12T15:20:57.868" v="2694" actId="14100"/>
          <ac:cxnSpMkLst>
            <pc:docMk/>
            <pc:sldMk cId="674782011" sldId="312"/>
            <ac:cxnSpMk id="20" creationId="{65DE48AD-5C93-7F93-5C3F-B35F4B402D9F}"/>
          </ac:cxnSpMkLst>
        </pc:cxnChg>
        <pc:cxnChg chg="add del mod">
          <ac:chgData name="Katherine Mesa" userId="dd7b0dd6-7f91-4ded-8476-0723d8004cb7" providerId="ADAL" clId="{B21ED189-1FE1-4D83-956D-052B84386C0F}" dt="2023-10-12T15:21:07.131" v="2698" actId="11529"/>
          <ac:cxnSpMkLst>
            <pc:docMk/>
            <pc:sldMk cId="674782011" sldId="312"/>
            <ac:cxnSpMk id="23" creationId="{47109669-B28A-81E5-AE96-4E2FB3491EF2}"/>
          </ac:cxnSpMkLst>
        </pc:cxnChg>
        <pc:cxnChg chg="add del mod">
          <ac:chgData name="Katherine Mesa" userId="dd7b0dd6-7f91-4ded-8476-0723d8004cb7" providerId="ADAL" clId="{B21ED189-1FE1-4D83-956D-052B84386C0F}" dt="2023-10-12T15:21:12.435" v="2700" actId="11529"/>
          <ac:cxnSpMkLst>
            <pc:docMk/>
            <pc:sldMk cId="674782011" sldId="312"/>
            <ac:cxnSpMk id="26" creationId="{6C062913-655A-9685-5026-474CC3FDA4B3}"/>
          </ac:cxnSpMkLst>
        </pc:cxnChg>
        <pc:cxnChg chg="add">
          <ac:chgData name="Katherine Mesa" userId="dd7b0dd6-7f91-4ded-8476-0723d8004cb7" providerId="ADAL" clId="{B21ED189-1FE1-4D83-956D-052B84386C0F}" dt="2023-10-12T15:21:16.501" v="2701" actId="11529"/>
          <ac:cxnSpMkLst>
            <pc:docMk/>
            <pc:sldMk cId="674782011" sldId="312"/>
            <ac:cxnSpMk id="28" creationId="{F2DF28D5-C80A-FF0C-045D-A3E011732C15}"/>
          </ac:cxnSpMkLst>
        </pc:cxnChg>
        <pc:cxnChg chg="add">
          <ac:chgData name="Katherine Mesa" userId="dd7b0dd6-7f91-4ded-8476-0723d8004cb7" providerId="ADAL" clId="{B21ED189-1FE1-4D83-956D-052B84386C0F}" dt="2023-10-12T15:21:23.068" v="2702" actId="11529"/>
          <ac:cxnSpMkLst>
            <pc:docMk/>
            <pc:sldMk cId="674782011" sldId="312"/>
            <ac:cxnSpMk id="30" creationId="{B35A4ABC-7693-287E-CD69-9CB9BF0EDA9B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2986221907" sldId="312"/>
        </pc:sldMkLst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499356975" sldId="313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197234835" sldId="313"/>
        </pc:sldMkLst>
        <pc:spChg chg="mod">
          <ac:chgData name="Katherine Mesa" userId="dd7b0dd6-7f91-4ded-8476-0723d8004cb7" providerId="ADAL" clId="{B21ED189-1FE1-4D83-956D-052B84386C0F}" dt="2023-10-12T15:23:57.799" v="2724" actId="108"/>
          <ac:spMkLst>
            <pc:docMk/>
            <pc:sldMk cId="2197234835" sldId="313"/>
            <ac:spMk id="5" creationId="{46F6D8AF-79C8-32E4-23C1-99B79466820B}"/>
          </ac:spMkLst>
        </pc:spChg>
        <pc:spChg chg="add mod">
          <ac:chgData name="Katherine Mesa" userId="dd7b0dd6-7f91-4ded-8476-0723d8004cb7" providerId="ADAL" clId="{B21ED189-1FE1-4D83-956D-052B84386C0F}" dt="2023-10-12T20:36:53.890" v="4050"/>
          <ac:spMkLst>
            <pc:docMk/>
            <pc:sldMk cId="2197234835" sldId="313"/>
            <ac:spMk id="7" creationId="{B5F362BB-A8C3-4DBD-E36E-CEB7E7460379}"/>
          </ac:spMkLst>
        </pc:spChg>
        <pc:spChg chg="mod">
          <ac:chgData name="Katherine Mesa" userId="dd7b0dd6-7f91-4ded-8476-0723d8004cb7" providerId="ADAL" clId="{B21ED189-1FE1-4D83-956D-052B84386C0F}" dt="2023-10-12T15:24:33.054" v="2729" actId="108"/>
          <ac:spMkLst>
            <pc:docMk/>
            <pc:sldMk cId="2197234835" sldId="313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4:55.520" v="2732" actId="207"/>
          <ac:spMkLst>
            <pc:docMk/>
            <pc:sldMk cId="2197234835" sldId="313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29:36.322" v="2949" actId="255"/>
          <ac:spMkLst>
            <pc:docMk/>
            <pc:sldMk cId="2197234835" sldId="313"/>
            <ac:spMk id="12" creationId="{154A2019-8F71-C471-1BC9-D7048204558E}"/>
          </ac:spMkLst>
        </pc:spChg>
        <pc:spChg chg="add mod">
          <ac:chgData name="Katherine Mesa" userId="dd7b0dd6-7f91-4ded-8476-0723d8004cb7" providerId="ADAL" clId="{B21ED189-1FE1-4D83-956D-052B84386C0F}" dt="2023-10-12T15:29:47.783" v="2950" actId="255"/>
          <ac:spMkLst>
            <pc:docMk/>
            <pc:sldMk cId="2197234835" sldId="313"/>
            <ac:spMk id="13" creationId="{F892F63B-1464-17C2-39BF-B37D50332BE1}"/>
          </ac:spMkLst>
        </pc:spChg>
        <pc:spChg chg="add mod">
          <ac:chgData name="Katherine Mesa" userId="dd7b0dd6-7f91-4ded-8476-0723d8004cb7" providerId="ADAL" clId="{B21ED189-1FE1-4D83-956D-052B84386C0F}" dt="2023-10-12T15:29:53.055" v="2951" actId="255"/>
          <ac:spMkLst>
            <pc:docMk/>
            <pc:sldMk cId="2197234835" sldId="313"/>
            <ac:spMk id="15" creationId="{4B87EC78-02B6-2BBA-F377-3944CBD6988A}"/>
          </ac:spMkLst>
        </pc:spChg>
        <pc:spChg chg="add mod">
          <ac:chgData name="Katherine Mesa" userId="dd7b0dd6-7f91-4ded-8476-0723d8004cb7" providerId="ADAL" clId="{B21ED189-1FE1-4D83-956D-052B84386C0F}" dt="2023-10-12T15:34:58.109" v="3123" actId="20577"/>
          <ac:spMkLst>
            <pc:docMk/>
            <pc:sldMk cId="2197234835" sldId="313"/>
            <ac:spMk id="16" creationId="{294C11B7-2CE8-06DC-11D0-97F8655E02B4}"/>
          </ac:spMkLst>
        </pc:spChg>
        <pc:picChg chg="add del mod">
          <ac:chgData name="Katherine Mesa" userId="dd7b0dd6-7f91-4ded-8476-0723d8004cb7" providerId="ADAL" clId="{B21ED189-1FE1-4D83-956D-052B84386C0F}" dt="2023-10-15T21:27:20.206" v="4189" actId="478"/>
          <ac:picMkLst>
            <pc:docMk/>
            <pc:sldMk cId="2197234835" sldId="313"/>
            <ac:picMk id="6" creationId="{00B3C7C9-4BE8-DBA5-E386-48EC223C5F4F}"/>
          </ac:picMkLst>
        </pc:picChg>
        <pc:picChg chg="add del">
          <ac:chgData name="Katherine Mesa" userId="dd7b0dd6-7f91-4ded-8476-0723d8004cb7" providerId="ADAL" clId="{B21ED189-1FE1-4D83-956D-052B84386C0F}" dt="2023-10-12T15:26:48.662" v="2738" actId="478"/>
          <ac:picMkLst>
            <pc:docMk/>
            <pc:sldMk cId="2197234835" sldId="313"/>
            <ac:picMk id="8" creationId="{3F6F5D9A-ADEA-2EEF-278F-5D3A8C7A10E7}"/>
          </ac:picMkLst>
        </pc:picChg>
        <pc:cxnChg chg="mod">
          <ac:chgData name="Katherine Mesa" userId="dd7b0dd6-7f91-4ded-8476-0723d8004cb7" providerId="ADAL" clId="{B21ED189-1FE1-4D83-956D-052B84386C0F}" dt="2023-10-12T15:24:39.229" v="2731" actId="14100"/>
          <ac:cxnSpMkLst>
            <pc:docMk/>
            <pc:sldMk cId="2197234835" sldId="313"/>
            <ac:cxnSpMk id="11" creationId="{86986BB3-86CE-39E1-B0E0-CBD752A66B43}"/>
          </ac:cxnSpMkLst>
        </pc:cxnChg>
        <pc:cxnChg chg="mod">
          <ac:chgData name="Katherine Mesa" userId="dd7b0dd6-7f91-4ded-8476-0723d8004cb7" providerId="ADAL" clId="{B21ED189-1FE1-4D83-956D-052B84386C0F}" dt="2023-10-12T15:24:36.387" v="2730" actId="14100"/>
          <ac:cxnSpMkLst>
            <pc:docMk/>
            <pc:sldMk cId="2197234835" sldId="313"/>
            <ac:cxnSpMk id="14" creationId="{F0B25B77-BACA-EB3A-CFDD-9EDAC8606430}"/>
          </ac:cxnSpMkLst>
        </pc:cxnChg>
        <pc:cxnChg chg="add mod">
          <ac:chgData name="Katherine Mesa" userId="dd7b0dd6-7f91-4ded-8476-0723d8004cb7" providerId="ADAL" clId="{B21ED189-1FE1-4D83-956D-052B84386C0F}" dt="2023-10-12T15:30:41.791" v="2978" actId="14100"/>
          <ac:cxnSpMkLst>
            <pc:docMk/>
            <pc:sldMk cId="2197234835" sldId="313"/>
            <ac:cxnSpMk id="18" creationId="{8653100C-061E-3568-CA64-C82411656322}"/>
          </ac:cxnSpMkLst>
        </pc:cxnChg>
        <pc:cxnChg chg="add">
          <ac:chgData name="Katherine Mesa" userId="dd7b0dd6-7f91-4ded-8476-0723d8004cb7" providerId="ADAL" clId="{B21ED189-1FE1-4D83-956D-052B84386C0F}" dt="2023-10-12T15:30:45.783" v="2979" actId="11529"/>
          <ac:cxnSpMkLst>
            <pc:docMk/>
            <pc:sldMk cId="2197234835" sldId="313"/>
            <ac:cxnSpMk id="22" creationId="{4D8E8BFA-864F-1461-F093-5806EFFADD0D}"/>
          </ac:cxnSpMkLst>
        </pc:cxnChg>
        <pc:cxnChg chg="add mod">
          <ac:chgData name="Katherine Mesa" userId="dd7b0dd6-7f91-4ded-8476-0723d8004cb7" providerId="ADAL" clId="{B21ED189-1FE1-4D83-956D-052B84386C0F}" dt="2023-10-12T15:31:01.468" v="2981" actId="14100"/>
          <ac:cxnSpMkLst>
            <pc:docMk/>
            <pc:sldMk cId="2197234835" sldId="313"/>
            <ac:cxnSpMk id="24" creationId="{20FE844E-18EC-F7A4-44AF-D682E61D7468}"/>
          </ac:cxnSpMkLst>
        </pc:cxnChg>
        <pc:cxnChg chg="add">
          <ac:chgData name="Katherine Mesa" userId="dd7b0dd6-7f91-4ded-8476-0723d8004cb7" providerId="ADAL" clId="{B21ED189-1FE1-4D83-956D-052B84386C0F}" dt="2023-10-12T15:31:06.370" v="2982" actId="11529"/>
          <ac:cxnSpMkLst>
            <pc:docMk/>
            <pc:sldMk cId="2197234835" sldId="313"/>
            <ac:cxnSpMk id="27" creationId="{E05386A9-1DA4-31A7-FE13-461F27365DB4}"/>
          </ac:cxnSpMkLst>
        </pc:cxnChg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1004279676" sldId="314"/>
        </pc:sldMkLst>
        <pc:spChg chg="mod">
          <ac:chgData name="Katherine Mesa" userId="dd7b0dd6-7f91-4ded-8476-0723d8004cb7" providerId="ADAL" clId="{B21ED189-1FE1-4D83-956D-052B84386C0F}" dt="2023-10-12T19:38:04.238" v="3694" actId="20577"/>
          <ac:spMkLst>
            <pc:docMk/>
            <pc:sldMk cId="1004279676" sldId="314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3:01.287" v="2536" actId="208"/>
          <ac:spMkLst>
            <pc:docMk/>
            <pc:sldMk cId="1004279676" sldId="314"/>
            <ac:spMk id="9" creationId="{F486CEBE-F6C3-C919-EAB9-645D639C4821}"/>
          </ac:spMkLst>
        </pc:spChg>
        <pc:spChg chg="add mod">
          <ac:chgData name="Katherine Mesa" userId="dd7b0dd6-7f91-4ded-8476-0723d8004cb7" providerId="ADAL" clId="{B21ED189-1FE1-4D83-956D-052B84386C0F}" dt="2023-10-12T20:36:49.773" v="4047"/>
          <ac:spMkLst>
            <pc:docMk/>
            <pc:sldMk cId="1004279676" sldId="314"/>
            <ac:spMk id="12" creationId="{42789BA3-7009-8508-6740-5AD434786787}"/>
          </ac:spMkLst>
        </pc:spChg>
        <pc:picChg chg="add del mod">
          <ac:chgData name="Katherine Mesa" userId="dd7b0dd6-7f91-4ded-8476-0723d8004cb7" providerId="ADAL" clId="{B21ED189-1FE1-4D83-956D-052B84386C0F}" dt="2023-10-15T21:27:13.375" v="4186" actId="478"/>
          <ac:picMkLst>
            <pc:docMk/>
            <pc:sldMk cId="1004279676" sldId="314"/>
            <ac:picMk id="11" creationId="{E546CDD1-0537-EE39-056E-CB35DE0F71E2}"/>
          </ac:picMkLst>
        </pc:picChg>
        <pc:cxnChg chg="mod">
          <ac:chgData name="Katherine Mesa" userId="dd7b0dd6-7f91-4ded-8476-0723d8004cb7" providerId="ADAL" clId="{B21ED189-1FE1-4D83-956D-052B84386C0F}" dt="2023-10-12T15:12:53.198" v="2534" actId="1076"/>
          <ac:cxnSpMkLst>
            <pc:docMk/>
            <pc:sldMk cId="1004279676" sldId="314"/>
            <ac:cxnSpMk id="8" creationId="{19F42A9A-729A-FB47-4E11-83756EADA886}"/>
          </ac:cxnSpMkLst>
        </pc:cxnChg>
        <pc:cxnChg chg="mod">
          <ac:chgData name="Katherine Mesa" userId="dd7b0dd6-7f91-4ded-8476-0723d8004cb7" providerId="ADAL" clId="{B21ED189-1FE1-4D83-956D-052B84386C0F}" dt="2023-10-12T19:37:28.491" v="3675" actId="14100"/>
          <ac:cxnSpMkLst>
            <pc:docMk/>
            <pc:sldMk cId="1004279676" sldId="314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639218280" sldId="314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96512741" sldId="315"/>
        </pc:sldMkLst>
        <pc:spChg chg="mod">
          <ac:chgData name="Katherine Mesa" userId="dd7b0dd6-7f91-4ded-8476-0723d8004cb7" providerId="ADAL" clId="{B21ED189-1FE1-4D83-956D-052B84386C0F}" dt="2023-10-12T19:37:57.948" v="3682" actId="20577"/>
          <ac:spMkLst>
            <pc:docMk/>
            <pc:sldMk cId="296512741" sldId="315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2:50.524" v="2533" actId="1582"/>
          <ac:spMkLst>
            <pc:docMk/>
            <pc:sldMk cId="296512741" sldId="315"/>
            <ac:spMk id="6" creationId="{D3D2792E-D557-1C33-0C87-80B5019D546A}"/>
          </ac:spMkLst>
        </pc:spChg>
        <pc:spChg chg="add mod">
          <ac:chgData name="Katherine Mesa" userId="dd7b0dd6-7f91-4ded-8476-0723d8004cb7" providerId="ADAL" clId="{B21ED189-1FE1-4D83-956D-052B84386C0F}" dt="2023-10-12T20:36:46.969" v="4045"/>
          <ac:spMkLst>
            <pc:docMk/>
            <pc:sldMk cId="296512741" sldId="315"/>
            <ac:spMk id="12" creationId="{4A4DFBB1-3217-31CE-8D3A-2D08B0113AB0}"/>
          </ac:spMkLst>
        </pc:spChg>
        <pc:picChg chg="add del mod">
          <ac:chgData name="Katherine Mesa" userId="dd7b0dd6-7f91-4ded-8476-0723d8004cb7" providerId="ADAL" clId="{B21ED189-1FE1-4D83-956D-052B84386C0F}" dt="2023-10-15T21:27:08.114" v="4184" actId="478"/>
          <ac:picMkLst>
            <pc:docMk/>
            <pc:sldMk cId="296512741" sldId="315"/>
            <ac:picMk id="11" creationId="{2B72F377-EE53-8733-DFE3-C18541A6C471}"/>
          </ac:picMkLst>
        </pc:picChg>
        <pc:cxnChg chg="mod">
          <ac:chgData name="Katherine Mesa" userId="dd7b0dd6-7f91-4ded-8476-0723d8004cb7" providerId="ADAL" clId="{B21ED189-1FE1-4D83-956D-052B84386C0F}" dt="2023-10-12T19:37:20.741" v="3674" actId="14100"/>
          <ac:cxnSpMkLst>
            <pc:docMk/>
            <pc:sldMk cId="296512741" sldId="315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310498355" sldId="315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767353291" sldId="316"/>
        </pc:sldMkLst>
        <pc:spChg chg="mod">
          <ac:chgData name="Katherine Mesa" userId="dd7b0dd6-7f91-4ded-8476-0723d8004cb7" providerId="ADAL" clId="{B21ED189-1FE1-4D83-956D-052B84386C0F}" dt="2023-10-12T19:38:11.847" v="3700" actId="20577"/>
          <ac:spMkLst>
            <pc:docMk/>
            <pc:sldMk cId="767353291" sldId="316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3:25.563" v="2539" actId="2085"/>
          <ac:spMkLst>
            <pc:docMk/>
            <pc:sldMk cId="767353291" sldId="316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13:33.853" v="2541" actId="1582"/>
          <ac:spMkLst>
            <pc:docMk/>
            <pc:sldMk cId="767353291" sldId="316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20:36:52.537" v="4049"/>
          <ac:spMkLst>
            <pc:docMk/>
            <pc:sldMk cId="767353291" sldId="316"/>
            <ac:spMk id="12" creationId="{E8C50938-C7EB-1C02-0EE5-8FE1BE41A3F3}"/>
          </ac:spMkLst>
        </pc:spChg>
        <pc:picChg chg="add del mod">
          <ac:chgData name="Katherine Mesa" userId="dd7b0dd6-7f91-4ded-8476-0723d8004cb7" providerId="ADAL" clId="{B21ED189-1FE1-4D83-956D-052B84386C0F}" dt="2023-10-15T21:27:18.037" v="4188" actId="478"/>
          <ac:picMkLst>
            <pc:docMk/>
            <pc:sldMk cId="767353291" sldId="316"/>
            <ac:picMk id="11" creationId="{B878F846-AB2F-B84B-1026-F4A5B720039C}"/>
          </ac:picMkLst>
        </pc:picChg>
        <pc:cxnChg chg="mod">
          <ac:chgData name="Katherine Mesa" userId="dd7b0dd6-7f91-4ded-8476-0723d8004cb7" providerId="ADAL" clId="{B21ED189-1FE1-4D83-956D-052B84386C0F}" dt="2023-10-12T19:37:33.485" v="3676" actId="14100"/>
          <ac:cxnSpMkLst>
            <pc:docMk/>
            <pc:sldMk cId="767353291" sldId="316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568222923" sldId="316"/>
        </pc:sldMkLst>
      </pc:sldChg>
      <pc:sldChg chg="addSp delSp modSp add mod ord modShow modNotesTx">
        <pc:chgData name="Katherine Mesa" userId="dd7b0dd6-7f91-4ded-8476-0723d8004cb7" providerId="ADAL" clId="{B21ED189-1FE1-4D83-956D-052B84386C0F}" dt="2023-10-16T21:47:39.716" v="7121" actId="1076"/>
        <pc:sldMkLst>
          <pc:docMk/>
          <pc:sldMk cId="34578572" sldId="317"/>
        </pc:sldMkLst>
        <pc:spChg chg="add del mod">
          <ac:chgData name="Katherine Mesa" userId="dd7b0dd6-7f91-4ded-8476-0723d8004cb7" providerId="ADAL" clId="{B21ED189-1FE1-4D83-956D-052B84386C0F}" dt="2023-10-12T15:42:10.378" v="3252" actId="478"/>
          <ac:spMkLst>
            <pc:docMk/>
            <pc:sldMk cId="34578572" sldId="317"/>
            <ac:spMk id="2" creationId="{1F3DE869-8423-4D0A-84A3-FDB2531B4620}"/>
          </ac:spMkLst>
        </pc:spChg>
        <pc:spChg chg="add mod">
          <ac:chgData name="Katherine Mesa" userId="dd7b0dd6-7f91-4ded-8476-0723d8004cb7" providerId="ADAL" clId="{B21ED189-1FE1-4D83-956D-052B84386C0F}" dt="2023-10-16T19:48:30.797" v="6438" actId="1076"/>
          <ac:spMkLst>
            <pc:docMk/>
            <pc:sldMk cId="34578572" sldId="317"/>
            <ac:spMk id="2" creationId="{8D25C069-3135-C760-605C-ADACD06F14A7}"/>
          </ac:spMkLst>
        </pc:spChg>
        <pc:spChg chg="add mod">
          <ac:chgData name="Katherine Mesa" userId="dd7b0dd6-7f91-4ded-8476-0723d8004cb7" providerId="ADAL" clId="{B21ED189-1FE1-4D83-956D-052B84386C0F}" dt="2023-10-12T20:36:56.098" v="4051"/>
          <ac:spMkLst>
            <pc:docMk/>
            <pc:sldMk cId="34578572" sldId="317"/>
            <ac:spMk id="4" creationId="{DA60A0D7-5C01-1132-F473-6E79FB9FD2B8}"/>
          </ac:spMkLst>
        </pc:spChg>
        <pc:spChg chg="mod">
          <ac:chgData name="Katherine Mesa" userId="dd7b0dd6-7f91-4ded-8476-0723d8004cb7" providerId="ADAL" clId="{B21ED189-1FE1-4D83-956D-052B84386C0F}" dt="2023-10-15T22:34:58.733" v="5428" actId="1076"/>
          <ac:spMkLst>
            <pc:docMk/>
            <pc:sldMk cId="34578572" sldId="317"/>
            <ac:spMk id="5" creationId="{C7E91482-6119-D665-1B34-DC438710EBB5}"/>
          </ac:spMkLst>
        </pc:spChg>
        <pc:spChg chg="add mod">
          <ac:chgData name="Katherine Mesa" userId="dd7b0dd6-7f91-4ded-8476-0723d8004cb7" providerId="ADAL" clId="{B21ED189-1FE1-4D83-956D-052B84386C0F}" dt="2023-10-16T19:48:48.896" v="6494" actId="20577"/>
          <ac:spMkLst>
            <pc:docMk/>
            <pc:sldMk cId="34578572" sldId="317"/>
            <ac:spMk id="8" creationId="{0DC8EEF2-5609-3B0B-4C45-604962C02765}"/>
          </ac:spMkLst>
        </pc:spChg>
        <pc:spChg chg="add mod">
          <ac:chgData name="Katherine Mesa" userId="dd7b0dd6-7f91-4ded-8476-0723d8004cb7" providerId="ADAL" clId="{B21ED189-1FE1-4D83-956D-052B84386C0F}" dt="2023-10-16T19:49:16.440" v="6562" actId="1076"/>
          <ac:spMkLst>
            <pc:docMk/>
            <pc:sldMk cId="34578572" sldId="317"/>
            <ac:spMk id="10" creationId="{3D3735FF-A445-E9B9-B214-94E9C267A5D2}"/>
          </ac:spMkLst>
        </pc:spChg>
        <pc:spChg chg="add del mod">
          <ac:chgData name="Katherine Mesa" userId="dd7b0dd6-7f91-4ded-8476-0723d8004cb7" providerId="ADAL" clId="{B21ED189-1FE1-4D83-956D-052B84386C0F}" dt="2023-10-15T22:32:11.345" v="5291" actId="478"/>
          <ac:spMkLst>
            <pc:docMk/>
            <pc:sldMk cId="34578572" sldId="317"/>
            <ac:spMk id="10" creationId="{A85223D7-630A-B326-94EE-5C6EFA5C4A85}"/>
          </ac:spMkLst>
        </pc:spChg>
        <pc:spChg chg="add del mod">
          <ac:chgData name="Katherine Mesa" userId="dd7b0dd6-7f91-4ded-8476-0723d8004cb7" providerId="ADAL" clId="{B21ED189-1FE1-4D83-956D-052B84386C0F}" dt="2023-10-16T19:49:49.688" v="6623" actId="21"/>
          <ac:spMkLst>
            <pc:docMk/>
            <pc:sldMk cId="34578572" sldId="317"/>
            <ac:spMk id="11" creationId="{218CA768-2CA9-E262-97BD-19F6FD261AC1}"/>
          </ac:spMkLst>
        </pc:spChg>
        <pc:spChg chg="add del mod">
          <ac:chgData name="Katherine Mesa" userId="dd7b0dd6-7f91-4ded-8476-0723d8004cb7" providerId="ADAL" clId="{B21ED189-1FE1-4D83-956D-052B84386C0F}" dt="2023-10-15T22:30:45.765" v="5263" actId="478"/>
          <ac:spMkLst>
            <pc:docMk/>
            <pc:sldMk cId="34578572" sldId="317"/>
            <ac:spMk id="11" creationId="{26E637CE-21E1-2D62-D7AB-ACF1258A336B}"/>
          </ac:spMkLst>
        </pc:spChg>
        <pc:spChg chg="add del mod">
          <ac:chgData name="Katherine Mesa" userId="dd7b0dd6-7f91-4ded-8476-0723d8004cb7" providerId="ADAL" clId="{B21ED189-1FE1-4D83-956D-052B84386C0F}" dt="2023-10-15T22:33:35.252" v="5355" actId="478"/>
          <ac:spMkLst>
            <pc:docMk/>
            <pc:sldMk cId="34578572" sldId="317"/>
            <ac:spMk id="12" creationId="{B8AE3FEE-6E99-E477-9A58-D8958126F7F4}"/>
          </ac:spMkLst>
        </pc:spChg>
        <pc:spChg chg="add mod">
          <ac:chgData name="Katherine Mesa" userId="dd7b0dd6-7f91-4ded-8476-0723d8004cb7" providerId="ADAL" clId="{B21ED189-1FE1-4D83-956D-052B84386C0F}" dt="2023-10-16T19:50:01.028" v="6649" actId="20577"/>
          <ac:spMkLst>
            <pc:docMk/>
            <pc:sldMk cId="34578572" sldId="317"/>
            <ac:spMk id="12" creationId="{E7850C1C-2B6A-72BB-3E2D-04C85ABE5475}"/>
          </ac:spMkLst>
        </pc:spChg>
        <pc:spChg chg="add mod">
          <ac:chgData name="Katherine Mesa" userId="dd7b0dd6-7f91-4ded-8476-0723d8004cb7" providerId="ADAL" clId="{B21ED189-1FE1-4D83-956D-052B84386C0F}" dt="2023-10-16T19:50:13.241" v="6676" actId="20577"/>
          <ac:spMkLst>
            <pc:docMk/>
            <pc:sldMk cId="34578572" sldId="317"/>
            <ac:spMk id="13" creationId="{82B23B2B-F947-C780-7196-5EF98D1C8527}"/>
          </ac:spMkLst>
        </pc:spChg>
        <pc:spChg chg="add del mod">
          <ac:chgData name="Katherine Mesa" userId="dd7b0dd6-7f91-4ded-8476-0723d8004cb7" providerId="ADAL" clId="{B21ED189-1FE1-4D83-956D-052B84386C0F}" dt="2023-10-15T22:32:42.398" v="5314" actId="478"/>
          <ac:spMkLst>
            <pc:docMk/>
            <pc:sldMk cId="34578572" sldId="317"/>
            <ac:spMk id="13" creationId="{F4442A88-DAC2-E14B-6F2E-2EBA906985D3}"/>
          </ac:spMkLst>
        </pc:spChg>
        <pc:spChg chg="add mod">
          <ac:chgData name="Katherine Mesa" userId="dd7b0dd6-7f91-4ded-8476-0723d8004cb7" providerId="ADAL" clId="{B21ED189-1FE1-4D83-956D-052B84386C0F}" dt="2023-10-16T21:46:41.460" v="7079" actId="1076"/>
          <ac:spMkLst>
            <pc:docMk/>
            <pc:sldMk cId="34578572" sldId="317"/>
            <ac:spMk id="14" creationId="{14A04979-9A2D-9D4E-A221-3BCE56DF8730}"/>
          </ac:spMkLst>
        </pc:spChg>
        <pc:spChg chg="add del mod">
          <ac:chgData name="Katherine Mesa" userId="dd7b0dd6-7f91-4ded-8476-0723d8004cb7" providerId="ADAL" clId="{B21ED189-1FE1-4D83-956D-052B84386C0F}" dt="2023-10-15T22:33:32.364" v="5353" actId="478"/>
          <ac:spMkLst>
            <pc:docMk/>
            <pc:sldMk cId="34578572" sldId="317"/>
            <ac:spMk id="14" creationId="{D907E350-C75E-3534-D1D0-BF9A232347A3}"/>
          </ac:spMkLst>
        </pc:spChg>
        <pc:spChg chg="add mod">
          <ac:chgData name="Katherine Mesa" userId="dd7b0dd6-7f91-4ded-8476-0723d8004cb7" providerId="ADAL" clId="{B21ED189-1FE1-4D83-956D-052B84386C0F}" dt="2023-10-16T21:46:45.070" v="7081" actId="1076"/>
          <ac:spMkLst>
            <pc:docMk/>
            <pc:sldMk cId="34578572" sldId="317"/>
            <ac:spMk id="15" creationId="{56E7F0E9-CD38-26D4-24CC-E42DF3B77A84}"/>
          </ac:spMkLst>
        </pc:spChg>
        <pc:spChg chg="add del mod">
          <ac:chgData name="Katherine Mesa" userId="dd7b0dd6-7f91-4ded-8476-0723d8004cb7" providerId="ADAL" clId="{B21ED189-1FE1-4D83-956D-052B84386C0F}" dt="2023-10-15T22:33:46.736" v="5359" actId="478"/>
          <ac:spMkLst>
            <pc:docMk/>
            <pc:sldMk cId="34578572" sldId="317"/>
            <ac:spMk id="15" creationId="{B7BF9D49-0687-1F58-7DA5-DC8A21C67796}"/>
          </ac:spMkLst>
        </pc:spChg>
        <pc:spChg chg="add mod">
          <ac:chgData name="Katherine Mesa" userId="dd7b0dd6-7f91-4ded-8476-0723d8004cb7" providerId="ADAL" clId="{B21ED189-1FE1-4D83-956D-052B84386C0F}" dt="2023-10-16T21:46:49.613" v="7083" actId="1076"/>
          <ac:spMkLst>
            <pc:docMk/>
            <pc:sldMk cId="34578572" sldId="317"/>
            <ac:spMk id="16" creationId="{CB67CE79-1499-AA7E-8114-BE8BD8CAF7C7}"/>
          </ac:spMkLst>
        </pc:spChg>
        <pc:spChg chg="add mod">
          <ac:chgData name="Katherine Mesa" userId="dd7b0dd6-7f91-4ded-8476-0723d8004cb7" providerId="ADAL" clId="{B21ED189-1FE1-4D83-956D-052B84386C0F}" dt="2023-10-16T21:46:53.017" v="7085" actId="1076"/>
          <ac:spMkLst>
            <pc:docMk/>
            <pc:sldMk cId="34578572" sldId="317"/>
            <ac:spMk id="17" creationId="{6A109546-E4E8-85A4-9196-58DA30AC1607}"/>
          </ac:spMkLst>
        </pc:spChg>
        <pc:spChg chg="add mod">
          <ac:chgData name="Katherine Mesa" userId="dd7b0dd6-7f91-4ded-8476-0723d8004cb7" providerId="ADAL" clId="{B21ED189-1FE1-4D83-956D-052B84386C0F}" dt="2023-10-16T21:46:59.158" v="7087" actId="1076"/>
          <ac:spMkLst>
            <pc:docMk/>
            <pc:sldMk cId="34578572" sldId="317"/>
            <ac:spMk id="18" creationId="{3E8C0971-140A-BF52-18DD-1C665DA29582}"/>
          </ac:spMkLst>
        </pc:spChg>
        <pc:spChg chg="add mod">
          <ac:chgData name="Katherine Mesa" userId="dd7b0dd6-7f91-4ded-8476-0723d8004cb7" providerId="ADAL" clId="{B21ED189-1FE1-4D83-956D-052B84386C0F}" dt="2023-10-16T21:47:37.132" v="7120" actId="1076"/>
          <ac:spMkLst>
            <pc:docMk/>
            <pc:sldMk cId="34578572" sldId="317"/>
            <ac:spMk id="19" creationId="{01AA8D81-B209-D353-6472-1306A5AB82A5}"/>
          </ac:spMkLst>
        </pc:spChg>
        <pc:spChg chg="add mod">
          <ac:chgData name="Katherine Mesa" userId="dd7b0dd6-7f91-4ded-8476-0723d8004cb7" providerId="ADAL" clId="{B21ED189-1FE1-4D83-956D-052B84386C0F}" dt="2023-10-16T21:47:39.716" v="7121" actId="1076"/>
          <ac:spMkLst>
            <pc:docMk/>
            <pc:sldMk cId="34578572" sldId="317"/>
            <ac:spMk id="20" creationId="{1E3B75F4-2DF0-8F9F-2E54-F69CE7568BCA}"/>
          </ac:spMkLst>
        </pc:spChg>
        <pc:spChg chg="add del mod">
          <ac:chgData name="Katherine Mesa" userId="dd7b0dd6-7f91-4ded-8476-0723d8004cb7" providerId="ADAL" clId="{B21ED189-1FE1-4D83-956D-052B84386C0F}" dt="2023-10-12T15:48:11.245" v="3431"/>
          <ac:spMkLst>
            <pc:docMk/>
            <pc:sldMk cId="34578572" sldId="317"/>
            <ac:spMk id="31" creationId="{85E2A65A-F71C-BA0A-0EB8-6C7DCAE120A4}"/>
          </ac:spMkLst>
        </pc:spChg>
        <pc:spChg chg="add mod">
          <ac:chgData name="Katherine Mesa" userId="dd7b0dd6-7f91-4ded-8476-0723d8004cb7" providerId="ADAL" clId="{B21ED189-1FE1-4D83-956D-052B84386C0F}" dt="2023-10-15T22:34:28.242" v="5401" actId="1076"/>
          <ac:spMkLst>
            <pc:docMk/>
            <pc:sldMk cId="34578572" sldId="317"/>
            <ac:spMk id="44" creationId="{973D32E2-0AE6-54DD-4004-48F6AE984458}"/>
          </ac:spMkLst>
        </pc:spChg>
        <pc:spChg chg="add mod">
          <ac:chgData name="Katherine Mesa" userId="dd7b0dd6-7f91-4ded-8476-0723d8004cb7" providerId="ADAL" clId="{B21ED189-1FE1-4D83-956D-052B84386C0F}" dt="2023-10-15T22:32:52.074" v="5316" actId="1076"/>
          <ac:spMkLst>
            <pc:docMk/>
            <pc:sldMk cId="34578572" sldId="317"/>
            <ac:spMk id="46" creationId="{42E6AE7D-9763-5812-D945-EC8F63006AAF}"/>
          </ac:spMkLst>
        </pc:spChg>
        <pc:spChg chg="add mod">
          <ac:chgData name="Katherine Mesa" userId="dd7b0dd6-7f91-4ded-8476-0723d8004cb7" providerId="ADAL" clId="{B21ED189-1FE1-4D83-956D-052B84386C0F}" dt="2023-10-15T22:33:26.484" v="5350" actId="1076"/>
          <ac:spMkLst>
            <pc:docMk/>
            <pc:sldMk cId="34578572" sldId="317"/>
            <ac:spMk id="48" creationId="{95A0B305-16CB-6BCE-80F3-8367FD4C9F14}"/>
          </ac:spMkLst>
        </pc:spChg>
        <pc:spChg chg="add mod">
          <ac:chgData name="Katherine Mesa" userId="dd7b0dd6-7f91-4ded-8476-0723d8004cb7" providerId="ADAL" clId="{B21ED189-1FE1-4D83-956D-052B84386C0F}" dt="2023-10-15T22:34:12.715" v="5381" actId="20577"/>
          <ac:spMkLst>
            <pc:docMk/>
            <pc:sldMk cId="34578572" sldId="317"/>
            <ac:spMk id="52" creationId="{213FDBF4-9D23-2926-53DD-C4EA8F90103C}"/>
          </ac:spMkLst>
        </pc:spChg>
        <pc:spChg chg="add mod">
          <ac:chgData name="Katherine Mesa" userId="dd7b0dd6-7f91-4ded-8476-0723d8004cb7" providerId="ADAL" clId="{B21ED189-1FE1-4D83-956D-052B84386C0F}" dt="2023-10-15T22:34:33.197" v="5402" actId="1076"/>
          <ac:spMkLst>
            <pc:docMk/>
            <pc:sldMk cId="34578572" sldId="317"/>
            <ac:spMk id="53" creationId="{0CBCC74D-83A9-CD51-DC40-7BC369DE27E4}"/>
          </ac:spMkLst>
        </pc:spChg>
        <pc:spChg chg="add mod">
          <ac:chgData name="Katherine Mesa" userId="dd7b0dd6-7f91-4ded-8476-0723d8004cb7" providerId="ADAL" clId="{B21ED189-1FE1-4D83-956D-052B84386C0F}" dt="2023-10-15T22:34:48.351" v="5425" actId="20577"/>
          <ac:spMkLst>
            <pc:docMk/>
            <pc:sldMk cId="34578572" sldId="317"/>
            <ac:spMk id="54" creationId="{0455B319-4CF4-D475-2E23-1536F33480AC}"/>
          </ac:spMkLst>
        </pc:spChg>
        <pc:picChg chg="add del mod">
          <ac:chgData name="Katherine Mesa" userId="dd7b0dd6-7f91-4ded-8476-0723d8004cb7" providerId="ADAL" clId="{B21ED189-1FE1-4D83-956D-052B84386C0F}" dt="2023-10-15T21:27:26.195" v="4190" actId="478"/>
          <ac:picMkLst>
            <pc:docMk/>
            <pc:sldMk cId="34578572" sldId="317"/>
            <ac:picMk id="2" creationId="{A7BB4132-B94B-383D-E51A-26DDB46177E5}"/>
          </ac:picMkLst>
        </pc:picChg>
        <pc:picChg chg="add mod">
          <ac:chgData name="Katherine Mesa" userId="dd7b0dd6-7f91-4ded-8476-0723d8004cb7" providerId="ADAL" clId="{B21ED189-1FE1-4D83-956D-052B84386C0F}" dt="2023-10-15T22:29:59.065" v="5257" actId="1076"/>
          <ac:picMkLst>
            <pc:docMk/>
            <pc:sldMk cId="34578572" sldId="317"/>
            <ac:picMk id="9" creationId="{0470DB90-E7DA-2A9C-50E4-8A594E89247A}"/>
          </ac:picMkLst>
        </pc:picChg>
        <pc:picChg chg="add del mod">
          <ac:chgData name="Katherine Mesa" userId="dd7b0dd6-7f91-4ded-8476-0723d8004cb7" providerId="ADAL" clId="{B21ED189-1FE1-4D83-956D-052B84386C0F}" dt="2023-10-15T22:28:05.717" v="5241" actId="478"/>
          <ac:picMkLst>
            <pc:docMk/>
            <pc:sldMk cId="34578572" sldId="317"/>
            <ac:picMk id="18" creationId="{51D579AF-BDE8-975B-6E09-208B3BBB52A3}"/>
          </ac:picMkLst>
        </pc:picChg>
        <pc:picChg chg="add del mod">
          <ac:chgData name="Katherine Mesa" userId="dd7b0dd6-7f91-4ded-8476-0723d8004cb7" providerId="ADAL" clId="{B21ED189-1FE1-4D83-956D-052B84386C0F}" dt="2023-10-15T22:28:05.717" v="5241" actId="478"/>
          <ac:picMkLst>
            <pc:docMk/>
            <pc:sldMk cId="34578572" sldId="317"/>
            <ac:picMk id="21" creationId="{8E0B0B57-DC8C-30A7-A242-94C023D9A1F5}"/>
          </ac:picMkLst>
        </pc:picChg>
        <pc:picChg chg="add mod">
          <ac:chgData name="Katherine Mesa" userId="dd7b0dd6-7f91-4ded-8476-0723d8004cb7" providerId="ADAL" clId="{B21ED189-1FE1-4D83-956D-052B84386C0F}" dt="2023-10-15T22:30:02.177" v="5258" actId="1076"/>
          <ac:picMkLst>
            <pc:docMk/>
            <pc:sldMk cId="34578572" sldId="317"/>
            <ac:picMk id="24" creationId="{E55227A9-6682-7447-159E-BDC3A652DC89}"/>
          </ac:picMkLst>
        </pc:picChg>
        <pc:picChg chg="add mod">
          <ac:chgData name="Katherine Mesa" userId="dd7b0dd6-7f91-4ded-8476-0723d8004cb7" providerId="ADAL" clId="{B21ED189-1FE1-4D83-956D-052B84386C0F}" dt="2023-10-15T22:30:11.408" v="5260" actId="1076"/>
          <ac:picMkLst>
            <pc:docMk/>
            <pc:sldMk cId="34578572" sldId="317"/>
            <ac:picMk id="28" creationId="{B30DEF5D-0B7E-34F0-F10F-2CD7AC9C6FFF}"/>
          </ac:picMkLst>
        </pc:picChg>
        <pc:picChg chg="add mod">
          <ac:chgData name="Katherine Mesa" userId="dd7b0dd6-7f91-4ded-8476-0723d8004cb7" providerId="ADAL" clId="{B21ED189-1FE1-4D83-956D-052B84386C0F}" dt="2023-10-15T22:30:07.131" v="5259" actId="1076"/>
          <ac:picMkLst>
            <pc:docMk/>
            <pc:sldMk cId="34578572" sldId="317"/>
            <ac:picMk id="31" creationId="{70E54825-BD55-127F-C32F-B760EF6F2900}"/>
          </ac:picMkLst>
        </pc:picChg>
        <pc:picChg chg="add mod">
          <ac:chgData name="Katherine Mesa" userId="dd7b0dd6-7f91-4ded-8476-0723d8004cb7" providerId="ADAL" clId="{B21ED189-1FE1-4D83-956D-052B84386C0F}" dt="2023-10-15T22:29:17.320" v="5252" actId="1076"/>
          <ac:picMkLst>
            <pc:docMk/>
            <pc:sldMk cId="34578572" sldId="317"/>
            <ac:picMk id="33" creationId="{D657BFE0-92A7-15A9-90DB-BFD1378E176A}"/>
          </ac:picMkLst>
        </pc:picChg>
        <pc:picChg chg="add mod">
          <ac:chgData name="Katherine Mesa" userId="dd7b0dd6-7f91-4ded-8476-0723d8004cb7" providerId="ADAL" clId="{B21ED189-1FE1-4D83-956D-052B84386C0F}" dt="2023-10-15T22:29:42.740" v="5255" actId="1076"/>
          <ac:picMkLst>
            <pc:docMk/>
            <pc:sldMk cId="34578572" sldId="317"/>
            <ac:picMk id="35" creationId="{C525287C-6D39-B8E7-3BBF-404DCCE20A23}"/>
          </ac:picMkLst>
        </pc:picChg>
        <pc:cxnChg chg="add mod">
          <ac:chgData name="Katherine Mesa" userId="dd7b0dd6-7f91-4ded-8476-0723d8004cb7" providerId="ADAL" clId="{B21ED189-1FE1-4D83-956D-052B84386C0F}" dt="2023-10-15T22:30:18.067" v="5261" actId="14100"/>
          <ac:cxnSpMkLst>
            <pc:docMk/>
            <pc:sldMk cId="34578572" sldId="317"/>
            <ac:cxnSpMk id="7" creationId="{5B6251A0-EADD-A1DA-4F29-DAE9F185AB92}"/>
          </ac:cxnSpMkLst>
        </pc:cxnChg>
        <pc:cxnChg chg="add del mod">
          <ac:chgData name="Katherine Mesa" userId="dd7b0dd6-7f91-4ded-8476-0723d8004cb7" providerId="ADAL" clId="{B21ED189-1FE1-4D83-956D-052B84386C0F}" dt="2023-10-15T22:30:53.204" v="5265" actId="478"/>
          <ac:cxnSpMkLst>
            <pc:docMk/>
            <pc:sldMk cId="34578572" sldId="317"/>
            <ac:cxnSpMk id="17" creationId="{73FA6CA7-402C-6DDC-CEC8-B73939653312}"/>
          </ac:cxnSpMkLst>
        </pc:cxnChg>
        <pc:cxnChg chg="add del mod">
          <ac:chgData name="Katherine Mesa" userId="dd7b0dd6-7f91-4ded-8476-0723d8004cb7" providerId="ADAL" clId="{B21ED189-1FE1-4D83-956D-052B84386C0F}" dt="2023-10-15T22:32:43.504" v="5315" actId="478"/>
          <ac:cxnSpMkLst>
            <pc:docMk/>
            <pc:sldMk cId="34578572" sldId="317"/>
            <ac:cxnSpMk id="20" creationId="{22B2249D-B959-6873-2254-430C615AD755}"/>
          </ac:cxnSpMkLst>
        </pc:cxnChg>
        <pc:cxnChg chg="add del mod">
          <ac:chgData name="Katherine Mesa" userId="dd7b0dd6-7f91-4ded-8476-0723d8004cb7" providerId="ADAL" clId="{B21ED189-1FE1-4D83-956D-052B84386C0F}" dt="2023-10-15T22:33:33.721" v="5354" actId="478"/>
          <ac:cxnSpMkLst>
            <pc:docMk/>
            <pc:sldMk cId="34578572" sldId="317"/>
            <ac:cxnSpMk id="23" creationId="{DC8CDC14-F2E0-F0A6-D643-CA3DB4886075}"/>
          </ac:cxnSpMkLst>
        </pc:cxnChg>
        <pc:cxnChg chg="add del mod">
          <ac:chgData name="Katherine Mesa" userId="dd7b0dd6-7f91-4ded-8476-0723d8004cb7" providerId="ADAL" clId="{B21ED189-1FE1-4D83-956D-052B84386C0F}" dt="2023-10-15T22:32:12.654" v="5292" actId="478"/>
          <ac:cxnSpMkLst>
            <pc:docMk/>
            <pc:sldMk cId="34578572" sldId="317"/>
            <ac:cxnSpMk id="25" creationId="{DBF80ABF-D248-D610-A106-1FE827818C48}"/>
          </ac:cxnSpMkLst>
        </pc:cxnChg>
        <pc:cxnChg chg="add del mod">
          <ac:chgData name="Katherine Mesa" userId="dd7b0dd6-7f91-4ded-8476-0723d8004cb7" providerId="ADAL" clId="{B21ED189-1FE1-4D83-956D-052B84386C0F}" dt="2023-10-15T22:33:36.516" v="5356" actId="478"/>
          <ac:cxnSpMkLst>
            <pc:docMk/>
            <pc:sldMk cId="34578572" sldId="317"/>
            <ac:cxnSpMk id="27" creationId="{EAE177F2-3505-741A-7285-1280B446CEE9}"/>
          </ac:cxnSpMkLst>
        </pc:cxnChg>
        <pc:cxnChg chg="add del mod">
          <ac:chgData name="Katherine Mesa" userId="dd7b0dd6-7f91-4ded-8476-0723d8004cb7" providerId="ADAL" clId="{B21ED189-1FE1-4D83-956D-052B84386C0F}" dt="2023-10-15T22:33:47.905" v="5360" actId="478"/>
          <ac:cxnSpMkLst>
            <pc:docMk/>
            <pc:sldMk cId="34578572" sldId="317"/>
            <ac:cxnSpMk id="30" creationId="{CFC32D3D-5E22-9E21-C0F1-F445FBFEBF88}"/>
          </ac:cxnSpMkLst>
        </pc:cxnChg>
        <pc:cxnChg chg="add del">
          <ac:chgData name="Katherine Mesa" userId="dd7b0dd6-7f91-4ded-8476-0723d8004cb7" providerId="ADAL" clId="{B21ED189-1FE1-4D83-956D-052B84386C0F}" dt="2023-10-15T22:31:07.855" v="5267" actId="11529"/>
          <ac:cxnSpMkLst>
            <pc:docMk/>
            <pc:sldMk cId="34578572" sldId="317"/>
            <ac:cxnSpMk id="39" creationId="{257BFFD0-B514-8239-AC2C-BC02CFC68CBB}"/>
          </ac:cxnSpMkLst>
        </pc:cxnChg>
        <pc:cxnChg chg="add del">
          <ac:chgData name="Katherine Mesa" userId="dd7b0dd6-7f91-4ded-8476-0723d8004cb7" providerId="ADAL" clId="{B21ED189-1FE1-4D83-956D-052B84386C0F}" dt="2023-10-15T22:31:24.553" v="5269" actId="478"/>
          <ac:cxnSpMkLst>
            <pc:docMk/>
            <pc:sldMk cId="34578572" sldId="317"/>
            <ac:cxnSpMk id="41" creationId="{3E4ECA5A-7EAC-F896-3BDB-9E98244C656B}"/>
          </ac:cxnSpMkLst>
        </pc:cxnChg>
        <pc:cxnChg chg="add mod">
          <ac:chgData name="Katherine Mesa" userId="dd7b0dd6-7f91-4ded-8476-0723d8004cb7" providerId="ADAL" clId="{B21ED189-1FE1-4D83-956D-052B84386C0F}" dt="2023-10-15T22:31:35.542" v="5271" actId="208"/>
          <ac:cxnSpMkLst>
            <pc:docMk/>
            <pc:sldMk cId="34578572" sldId="317"/>
            <ac:cxnSpMk id="43" creationId="{B59B3D9D-90AB-6CBD-BF43-FB8F9DBC1E8D}"/>
          </ac:cxnSpMkLst>
        </pc:cxnChg>
        <pc:cxnChg chg="add mod">
          <ac:chgData name="Katherine Mesa" userId="dd7b0dd6-7f91-4ded-8476-0723d8004cb7" providerId="ADAL" clId="{B21ED189-1FE1-4D83-956D-052B84386C0F}" dt="2023-10-15T22:32:22.098" v="5294" actId="1076"/>
          <ac:cxnSpMkLst>
            <pc:docMk/>
            <pc:sldMk cId="34578572" sldId="317"/>
            <ac:cxnSpMk id="45" creationId="{604CCF00-DC65-156B-6693-C437C18D1A6E}"/>
          </ac:cxnSpMkLst>
        </pc:cxnChg>
        <pc:cxnChg chg="add mod">
          <ac:chgData name="Katherine Mesa" userId="dd7b0dd6-7f91-4ded-8476-0723d8004cb7" providerId="ADAL" clId="{B21ED189-1FE1-4D83-956D-052B84386C0F}" dt="2023-10-15T22:33:03.022" v="5318" actId="1076"/>
          <ac:cxnSpMkLst>
            <pc:docMk/>
            <pc:sldMk cId="34578572" sldId="317"/>
            <ac:cxnSpMk id="47" creationId="{8689AAEF-53B9-2FEC-99ED-C7EA731DEAF6}"/>
          </ac:cxnSpMkLst>
        </pc:cxnChg>
        <pc:cxnChg chg="add mod">
          <ac:chgData name="Katherine Mesa" userId="dd7b0dd6-7f91-4ded-8476-0723d8004cb7" providerId="ADAL" clId="{B21ED189-1FE1-4D83-956D-052B84386C0F}" dt="2023-10-15T22:33:44.677" v="5358" actId="1076"/>
          <ac:cxnSpMkLst>
            <pc:docMk/>
            <pc:sldMk cId="34578572" sldId="317"/>
            <ac:cxnSpMk id="49" creationId="{9703C95E-07EE-75AD-2273-3C9A707357F2}"/>
          </ac:cxnSpMkLst>
        </pc:cxnChg>
        <pc:cxnChg chg="add mod">
          <ac:chgData name="Katherine Mesa" userId="dd7b0dd6-7f91-4ded-8476-0723d8004cb7" providerId="ADAL" clId="{B21ED189-1FE1-4D83-956D-052B84386C0F}" dt="2023-10-15T22:33:53.720" v="5362" actId="1076"/>
          <ac:cxnSpMkLst>
            <pc:docMk/>
            <pc:sldMk cId="34578572" sldId="317"/>
            <ac:cxnSpMk id="50" creationId="{35BFC466-3B0B-16F8-23CC-BCE74EC1A0F2}"/>
          </ac:cxnSpMkLst>
        </pc:cxnChg>
        <pc:cxnChg chg="add mod">
          <ac:chgData name="Katherine Mesa" userId="dd7b0dd6-7f91-4ded-8476-0723d8004cb7" providerId="ADAL" clId="{B21ED189-1FE1-4D83-956D-052B84386C0F}" dt="2023-10-15T22:33:58.362" v="5364" actId="1076"/>
          <ac:cxnSpMkLst>
            <pc:docMk/>
            <pc:sldMk cId="34578572" sldId="317"/>
            <ac:cxnSpMk id="51" creationId="{F21E8B0B-A56D-9240-6EB0-D3BD298BA9CE}"/>
          </ac:cxnSpMkLst>
        </pc:cxnChg>
      </pc:sldChg>
      <pc:sldChg chg="addSp delSp modSp add mod">
        <pc:chgData name="Katherine Mesa" userId="dd7b0dd6-7f91-4ded-8476-0723d8004cb7" providerId="ADAL" clId="{B21ED189-1FE1-4D83-956D-052B84386C0F}" dt="2023-10-15T22:36:10.903" v="5438" actId="1076"/>
        <pc:sldMkLst>
          <pc:docMk/>
          <pc:sldMk cId="1217811055" sldId="318"/>
        </pc:sldMkLst>
        <pc:spChg chg="mod">
          <ac:chgData name="Katherine Mesa" userId="dd7b0dd6-7f91-4ded-8476-0723d8004cb7" providerId="ADAL" clId="{B21ED189-1FE1-4D83-956D-052B84386C0F}" dt="2023-10-15T22:36:03.497" v="5437" actId="1076"/>
          <ac:spMkLst>
            <pc:docMk/>
            <pc:sldMk cId="1217811055" sldId="318"/>
            <ac:spMk id="5" creationId="{C7E91482-6119-D665-1B34-DC438710EBB5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0" creationId="{A85223D7-630A-B326-94EE-5C6EFA5C4A85}"/>
          </ac:spMkLst>
        </pc:spChg>
        <pc:spChg chg="del">
          <ac:chgData name="Katherine Mesa" userId="dd7b0dd6-7f91-4ded-8476-0723d8004cb7" providerId="ADAL" clId="{B21ED189-1FE1-4D83-956D-052B84386C0F}" dt="2023-10-12T15:48:23.437" v="3435" actId="478"/>
          <ac:spMkLst>
            <pc:docMk/>
            <pc:sldMk cId="1217811055" sldId="318"/>
            <ac:spMk id="11" creationId="{26E637CE-21E1-2D62-D7AB-ACF1258A336B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2" creationId="{B8AE3FEE-6E99-E477-9A58-D8958126F7F4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3" creationId="{F4442A88-DAC2-E14B-6F2E-2EBA906985D3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4" creationId="{D907E350-C75E-3534-D1D0-BF9A232347A3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5" creationId="{B7BF9D49-0687-1F58-7DA5-DC8A21C67796}"/>
          </ac:spMkLst>
        </pc:spChg>
        <pc:picChg chg="add del mod">
          <ac:chgData name="Katherine Mesa" userId="dd7b0dd6-7f91-4ded-8476-0723d8004cb7" providerId="ADAL" clId="{B21ED189-1FE1-4D83-956D-052B84386C0F}" dt="2023-10-15T21:27:28.678" v="4191" actId="478"/>
          <ac:picMkLst>
            <pc:docMk/>
            <pc:sldMk cId="1217811055" sldId="318"/>
            <ac:picMk id="2" creationId="{7D64F273-E8CE-A750-45BA-5F6E84FA43E8}"/>
          </ac:picMkLst>
        </pc:picChg>
        <pc:picChg chg="add mod ord">
          <ac:chgData name="Katherine Mesa" userId="dd7b0dd6-7f91-4ded-8476-0723d8004cb7" providerId="ADAL" clId="{B21ED189-1FE1-4D83-956D-052B84386C0F}" dt="2023-10-15T22:36:10.903" v="5438" actId="1076"/>
          <ac:picMkLst>
            <pc:docMk/>
            <pc:sldMk cId="1217811055" sldId="318"/>
            <ac:picMk id="7" creationId="{F38D2265-EA17-48A0-8BA0-724D59DFB0D7}"/>
          </ac:picMkLst>
        </pc:picChg>
        <pc:cxnChg chg="del">
          <ac:chgData name="Katherine Mesa" userId="dd7b0dd6-7f91-4ded-8476-0723d8004cb7" providerId="ADAL" clId="{B21ED189-1FE1-4D83-956D-052B84386C0F}" dt="2023-10-12T15:48:24.985" v="3436" actId="478"/>
          <ac:cxnSpMkLst>
            <pc:docMk/>
            <pc:sldMk cId="1217811055" sldId="318"/>
            <ac:cxnSpMk id="7" creationId="{5B6251A0-EADD-A1DA-4F29-DAE9F185AB92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17" creationId="{73FA6CA7-402C-6DDC-CEC8-B73939653312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0" creationId="{22B2249D-B959-6873-2254-430C615AD755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3" creationId="{DC8CDC14-F2E0-F0A6-D643-CA3DB4886075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5" creationId="{DBF80ABF-D248-D610-A106-1FE827818C48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7" creationId="{EAE177F2-3505-741A-7285-1280B446CEE9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30" creationId="{CFC32D3D-5E22-9E21-C0F1-F445FBFEBF88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318281322" sldId="319"/>
        </pc:sldMkLst>
      </pc:sldChg>
      <pc:sldChg chg="addSp delSp modSp add del mod ord">
        <pc:chgData name="Katherine Mesa" userId="dd7b0dd6-7f91-4ded-8476-0723d8004cb7" providerId="ADAL" clId="{B21ED189-1FE1-4D83-956D-052B84386C0F}" dt="2023-10-16T21:09:17.745" v="6699" actId="2696"/>
        <pc:sldMkLst>
          <pc:docMk/>
          <pc:sldMk cId="3808629655" sldId="319"/>
        </pc:sldMkLst>
        <pc:spChg chg="mod">
          <ac:chgData name="Katherine Mesa" userId="dd7b0dd6-7f91-4ded-8476-0723d8004cb7" providerId="ADAL" clId="{B21ED189-1FE1-4D83-956D-052B84386C0F}" dt="2023-10-12T15:53:03.614" v="3516" actId="108"/>
          <ac:spMkLst>
            <pc:docMk/>
            <pc:sldMk cId="3808629655" sldId="319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2T20:36:29.840" v="4038" actId="20577"/>
          <ac:spMkLst>
            <pc:docMk/>
            <pc:sldMk cId="3808629655" sldId="319"/>
            <ac:spMk id="6" creationId="{611A96CF-3936-45B8-310D-5F0B23463940}"/>
          </ac:spMkLst>
        </pc:spChg>
        <pc:spChg chg="mod">
          <ac:chgData name="Katherine Mesa" userId="dd7b0dd6-7f91-4ded-8476-0723d8004cb7" providerId="ADAL" clId="{B21ED189-1FE1-4D83-956D-052B84386C0F}" dt="2023-10-15T22:03:03.484" v="4638" actId="108"/>
          <ac:spMkLst>
            <pc:docMk/>
            <pc:sldMk cId="3808629655" sldId="319"/>
            <ac:spMk id="9" creationId="{B3C4D1C5-9304-00F0-17C4-89AEC0DE411D}"/>
          </ac:spMkLst>
        </pc:spChg>
        <pc:spChg chg="add del mod">
          <ac:chgData name="Katherine Mesa" userId="dd7b0dd6-7f91-4ded-8476-0723d8004cb7" providerId="ADAL" clId="{B21ED189-1FE1-4D83-956D-052B84386C0F}" dt="2023-10-15T21:42:34.505" v="4502"/>
          <ac:spMkLst>
            <pc:docMk/>
            <pc:sldMk cId="3808629655" sldId="319"/>
            <ac:spMk id="14" creationId="{2DBE3776-5B9F-AD02-AEE2-7426E886C781}"/>
          </ac:spMkLst>
        </pc:spChg>
        <pc:picChg chg="add del mod">
          <ac:chgData name="Katherine Mesa" userId="dd7b0dd6-7f91-4ded-8476-0723d8004cb7" providerId="ADAL" clId="{B21ED189-1FE1-4D83-956D-052B84386C0F}" dt="2023-10-15T21:26:41.953" v="4177" actId="478"/>
          <ac:picMkLst>
            <pc:docMk/>
            <pc:sldMk cId="3808629655" sldId="319"/>
            <ac:picMk id="4" creationId="{1964D3C6-AD8C-8B82-8125-EC3303D9C5C5}"/>
          </ac:picMkLst>
        </pc:picChg>
        <pc:picChg chg="add del">
          <ac:chgData name="Katherine Mesa" userId="dd7b0dd6-7f91-4ded-8476-0723d8004cb7" providerId="ADAL" clId="{B21ED189-1FE1-4D83-956D-052B84386C0F}" dt="2023-10-15T21:30:36.125" v="4205" actId="22"/>
          <ac:picMkLst>
            <pc:docMk/>
            <pc:sldMk cId="3808629655" sldId="319"/>
            <ac:picMk id="11" creationId="{55E91041-9606-6E24-2B6B-DF14CA94F07B}"/>
          </ac:picMkLst>
        </pc:picChg>
      </pc:sldChg>
      <pc:sldChg chg="addSp delSp modSp add del mod">
        <pc:chgData name="Katherine Mesa" userId="dd7b0dd6-7f91-4ded-8476-0723d8004cb7" providerId="ADAL" clId="{B21ED189-1FE1-4D83-956D-052B84386C0F}" dt="2023-10-12T20:48:45.843" v="4146" actId="2696"/>
        <pc:sldMkLst>
          <pc:docMk/>
          <pc:sldMk cId="42756791" sldId="320"/>
        </pc:sldMkLst>
        <pc:spChg chg="del">
          <ac:chgData name="Katherine Mesa" userId="dd7b0dd6-7f91-4ded-8476-0723d8004cb7" providerId="ADAL" clId="{B21ED189-1FE1-4D83-956D-052B84386C0F}" dt="2023-10-12T20:42:52.456" v="4081" actId="478"/>
          <ac:spMkLst>
            <pc:docMk/>
            <pc:sldMk cId="42756791" sldId="320"/>
            <ac:spMk id="5" creationId="{B2B35EDE-8D27-0190-1D4F-A42756507819}"/>
          </ac:spMkLst>
        </pc:spChg>
        <pc:spChg chg="add del mod">
          <ac:chgData name="Katherine Mesa" userId="dd7b0dd6-7f91-4ded-8476-0723d8004cb7" providerId="ADAL" clId="{B21ED189-1FE1-4D83-956D-052B84386C0F}" dt="2023-10-12T20:46:48.098" v="4130" actId="478"/>
          <ac:spMkLst>
            <pc:docMk/>
            <pc:sldMk cId="42756791" sldId="320"/>
            <ac:spMk id="7" creationId="{81541CF4-8CEE-0DD7-5DE2-2F7713B4BF89}"/>
          </ac:spMkLst>
        </pc:spChg>
        <pc:spChg chg="del">
          <ac:chgData name="Katherine Mesa" userId="dd7b0dd6-7f91-4ded-8476-0723d8004cb7" providerId="ADAL" clId="{B21ED189-1FE1-4D83-956D-052B84386C0F}" dt="2023-10-12T20:42:59.944" v="4087" actId="478"/>
          <ac:spMkLst>
            <pc:docMk/>
            <pc:sldMk cId="42756791" sldId="320"/>
            <ac:spMk id="8" creationId="{E123BF5F-3364-DDDB-7B2A-B5A00E3EEF3F}"/>
          </ac:spMkLst>
        </pc:spChg>
        <pc:spChg chg="add del mod">
          <ac:chgData name="Katherine Mesa" userId="dd7b0dd6-7f91-4ded-8476-0723d8004cb7" providerId="ADAL" clId="{B21ED189-1FE1-4D83-956D-052B84386C0F}" dt="2023-10-12T20:46:50.321" v="4132" actId="478"/>
          <ac:spMkLst>
            <pc:docMk/>
            <pc:sldMk cId="42756791" sldId="320"/>
            <ac:spMk id="9" creationId="{9A6C3A79-CCDC-CF04-A2F1-FBE1F48458C3}"/>
          </ac:spMkLst>
        </pc:spChg>
        <pc:spChg chg="del">
          <ac:chgData name="Katherine Mesa" userId="dd7b0dd6-7f91-4ded-8476-0723d8004cb7" providerId="ADAL" clId="{B21ED189-1FE1-4D83-956D-052B84386C0F}" dt="2023-10-12T20:42:58.229" v="4085" actId="478"/>
          <ac:spMkLst>
            <pc:docMk/>
            <pc:sldMk cId="42756791" sldId="320"/>
            <ac:spMk id="10" creationId="{690695A1-A36A-8541-43A9-76C9886A2162}"/>
          </ac:spMkLst>
        </pc:spChg>
        <pc:spChg chg="del">
          <ac:chgData name="Katherine Mesa" userId="dd7b0dd6-7f91-4ded-8476-0723d8004cb7" providerId="ADAL" clId="{B21ED189-1FE1-4D83-956D-052B84386C0F}" dt="2023-10-12T20:42:57.694" v="4084" actId="478"/>
          <ac:spMkLst>
            <pc:docMk/>
            <pc:sldMk cId="42756791" sldId="320"/>
            <ac:spMk id="12" creationId="{6B1859B9-C287-E0D1-FA66-81108F170F9A}"/>
          </ac:spMkLst>
        </pc:spChg>
        <pc:spChg chg="del">
          <ac:chgData name="Katherine Mesa" userId="dd7b0dd6-7f91-4ded-8476-0723d8004cb7" providerId="ADAL" clId="{B21ED189-1FE1-4D83-956D-052B84386C0F}" dt="2023-10-12T20:42:57.144" v="4083" actId="478"/>
          <ac:spMkLst>
            <pc:docMk/>
            <pc:sldMk cId="42756791" sldId="320"/>
            <ac:spMk id="13" creationId="{111DD238-DDE3-0A0E-AF70-FEC57FE0A5F2}"/>
          </ac:spMkLst>
        </pc:spChg>
        <pc:spChg chg="del">
          <ac:chgData name="Katherine Mesa" userId="dd7b0dd6-7f91-4ded-8476-0723d8004cb7" providerId="ADAL" clId="{B21ED189-1FE1-4D83-956D-052B84386C0F}" dt="2023-10-12T20:42:59.444" v="4086" actId="478"/>
          <ac:spMkLst>
            <pc:docMk/>
            <pc:sldMk cId="42756791" sldId="320"/>
            <ac:spMk id="16" creationId="{12A2F3E7-D484-3DC4-C87E-C9FB09C8E138}"/>
          </ac:spMkLst>
        </pc:spChg>
        <pc:spChg chg="del">
          <ac:chgData name="Katherine Mesa" userId="dd7b0dd6-7f91-4ded-8476-0723d8004cb7" providerId="ADAL" clId="{B21ED189-1FE1-4D83-956D-052B84386C0F}" dt="2023-10-12T20:42:56.059" v="4082" actId="478"/>
          <ac:spMkLst>
            <pc:docMk/>
            <pc:sldMk cId="42756791" sldId="320"/>
            <ac:spMk id="17" creationId="{E2B5258E-0CF8-7AB5-10CB-7931ABEECD0E}"/>
          </ac:spMkLst>
        </pc:spChg>
        <pc:spChg chg="del">
          <ac:chgData name="Katherine Mesa" userId="dd7b0dd6-7f91-4ded-8476-0723d8004cb7" providerId="ADAL" clId="{B21ED189-1FE1-4D83-956D-052B84386C0F}" dt="2023-10-12T20:43:00.557" v="4088" actId="478"/>
          <ac:spMkLst>
            <pc:docMk/>
            <pc:sldMk cId="42756791" sldId="320"/>
            <ac:spMk id="18" creationId="{E21BA396-4647-3D9A-9563-8D3DB816B02F}"/>
          </ac:spMkLst>
        </pc:spChg>
        <pc:spChg chg="add mod">
          <ac:chgData name="Katherine Mesa" userId="dd7b0dd6-7f91-4ded-8476-0723d8004cb7" providerId="ADAL" clId="{B21ED189-1FE1-4D83-956D-052B84386C0F}" dt="2023-10-12T20:47:42.003" v="4138" actId="1582"/>
          <ac:spMkLst>
            <pc:docMk/>
            <pc:sldMk cId="42756791" sldId="320"/>
            <ac:spMk id="22" creationId="{30BFF93F-2DD8-42E2-CACA-A957AAB4136E}"/>
          </ac:spMkLst>
        </pc:spChg>
        <pc:cxnChg chg="del mod">
          <ac:chgData name="Katherine Mesa" userId="dd7b0dd6-7f91-4ded-8476-0723d8004cb7" providerId="ADAL" clId="{B21ED189-1FE1-4D83-956D-052B84386C0F}" dt="2023-10-12T20:42:47.170" v="4080" actId="478"/>
          <ac:cxnSpMkLst>
            <pc:docMk/>
            <pc:sldMk cId="42756791" sldId="320"/>
            <ac:cxnSpMk id="15" creationId="{08A6BC22-B543-E54B-244E-92CE319CD7E0}"/>
          </ac:cxnSpMkLst>
        </pc:cxnChg>
        <pc:cxnChg chg="del">
          <ac:chgData name="Katherine Mesa" userId="dd7b0dd6-7f91-4ded-8476-0723d8004cb7" providerId="ADAL" clId="{B21ED189-1FE1-4D83-956D-052B84386C0F}" dt="2023-10-12T20:42:47.170" v="4080" actId="478"/>
          <ac:cxnSpMkLst>
            <pc:docMk/>
            <pc:sldMk cId="42756791" sldId="320"/>
            <ac:cxnSpMk id="19" creationId="{3830243A-A98E-5B6B-73C8-CB10005AE960}"/>
          </ac:cxnSpMkLst>
        </pc:cxnChg>
        <pc:cxnChg chg="add del mod">
          <ac:chgData name="Katherine Mesa" userId="dd7b0dd6-7f91-4ded-8476-0723d8004cb7" providerId="ADAL" clId="{B21ED189-1FE1-4D83-956D-052B84386C0F}" dt="2023-10-12T20:46:27.764" v="4128" actId="478"/>
          <ac:cxnSpMkLst>
            <pc:docMk/>
            <pc:sldMk cId="42756791" sldId="320"/>
            <ac:cxnSpMk id="20" creationId="{4A15DA06-4EB0-0983-6B2D-B0B6301BEB05}"/>
          </ac:cxnSpMkLst>
        </pc:cxnChg>
        <pc:cxnChg chg="add mod">
          <ac:chgData name="Katherine Mesa" userId="dd7b0dd6-7f91-4ded-8476-0723d8004cb7" providerId="ADAL" clId="{B21ED189-1FE1-4D83-956D-052B84386C0F}" dt="2023-10-12T20:48:13.544" v="4140" actId="208"/>
          <ac:cxnSpMkLst>
            <pc:docMk/>
            <pc:sldMk cId="42756791" sldId="320"/>
            <ac:cxnSpMk id="24" creationId="{B4945204-317B-87DC-6978-CE90EDB90635}"/>
          </ac:cxnSpMkLst>
        </pc:cxnChg>
        <pc:cxnChg chg="add mod">
          <ac:chgData name="Katherine Mesa" userId="dd7b0dd6-7f91-4ded-8476-0723d8004cb7" providerId="ADAL" clId="{B21ED189-1FE1-4D83-956D-052B84386C0F}" dt="2023-10-12T20:48:25.132" v="4142" actId="208"/>
          <ac:cxnSpMkLst>
            <pc:docMk/>
            <pc:sldMk cId="42756791" sldId="320"/>
            <ac:cxnSpMk id="26" creationId="{A2F29A09-27D8-9A7A-A952-F073AB344152}"/>
          </ac:cxnSpMkLst>
        </pc:cxnChg>
        <pc:cxnChg chg="add del mod">
          <ac:chgData name="Katherine Mesa" userId="dd7b0dd6-7f91-4ded-8476-0723d8004cb7" providerId="ADAL" clId="{B21ED189-1FE1-4D83-956D-052B84386C0F}" dt="2023-10-12T20:48:38.367" v="4145" actId="478"/>
          <ac:cxnSpMkLst>
            <pc:docMk/>
            <pc:sldMk cId="42756791" sldId="320"/>
            <ac:cxnSpMk id="28" creationId="{ED225486-A321-3E19-9272-FEE02333C009}"/>
          </ac:cxnSpMkLst>
        </pc:cxnChg>
      </pc:sldChg>
      <pc:sldChg chg="addSp delSp modSp add del mod delAnim">
        <pc:chgData name="Katherine Mesa" userId="dd7b0dd6-7f91-4ded-8476-0723d8004cb7" providerId="ADAL" clId="{B21ED189-1FE1-4D83-956D-052B84386C0F}" dt="2023-10-16T21:09:12.459" v="6698" actId="2696"/>
        <pc:sldMkLst>
          <pc:docMk/>
          <pc:sldMk cId="4218520824" sldId="321"/>
        </pc:sldMkLst>
        <pc:spChg chg="mod">
          <ac:chgData name="Katherine Mesa" userId="dd7b0dd6-7f91-4ded-8476-0723d8004cb7" providerId="ADAL" clId="{B21ED189-1FE1-4D83-956D-052B84386C0F}" dt="2023-10-15T22:20:27.292" v="5123" actId="1076"/>
          <ac:spMkLst>
            <pc:docMk/>
            <pc:sldMk cId="4218520824" sldId="321"/>
            <ac:spMk id="4" creationId="{61A31C6F-7673-6E6B-31E8-0EF484CC5988}"/>
          </ac:spMkLst>
        </pc:spChg>
        <pc:spChg chg="del">
          <ac:chgData name="Katherine Mesa" userId="dd7b0dd6-7f91-4ded-8476-0723d8004cb7" providerId="ADAL" clId="{B21ED189-1FE1-4D83-956D-052B84386C0F}" dt="2023-10-15T21:28:16.336" v="4193" actId="478"/>
          <ac:spMkLst>
            <pc:docMk/>
            <pc:sldMk cId="4218520824" sldId="321"/>
            <ac:spMk id="5" creationId="{F11A387A-D977-45F9-5432-A00AC54CA916}"/>
          </ac:spMkLst>
        </pc:spChg>
        <pc:spChg chg="del mod">
          <ac:chgData name="Katherine Mesa" userId="dd7b0dd6-7f91-4ded-8476-0723d8004cb7" providerId="ADAL" clId="{B21ED189-1FE1-4D83-956D-052B84386C0F}" dt="2023-10-15T21:29:15.568" v="4199" actId="478"/>
          <ac:spMkLst>
            <pc:docMk/>
            <pc:sldMk cId="4218520824" sldId="321"/>
            <ac:spMk id="7" creationId="{ADE4D672-8F05-6C78-3A26-2F1E3402C0F6}"/>
          </ac:spMkLst>
        </pc:spChg>
        <pc:spChg chg="del">
          <ac:chgData name="Katherine Mesa" userId="dd7b0dd6-7f91-4ded-8476-0723d8004cb7" providerId="ADAL" clId="{B21ED189-1FE1-4D83-956D-052B84386C0F}" dt="2023-10-15T21:29:21.718" v="4203" actId="478"/>
          <ac:spMkLst>
            <pc:docMk/>
            <pc:sldMk cId="4218520824" sldId="321"/>
            <ac:spMk id="11" creationId="{4158BAF9-095D-9697-505D-D0DC4319E01C}"/>
          </ac:spMkLst>
        </pc:spChg>
        <pc:spChg chg="add mod">
          <ac:chgData name="Katherine Mesa" userId="dd7b0dd6-7f91-4ded-8476-0723d8004cb7" providerId="ADAL" clId="{B21ED189-1FE1-4D83-956D-052B84386C0F}" dt="2023-10-15T22:21:17.533" v="5138" actId="208"/>
          <ac:spMkLst>
            <pc:docMk/>
            <pc:sldMk cId="4218520824" sldId="321"/>
            <ac:spMk id="19" creationId="{123C1A08-FDBE-9914-68B1-032E95B40893}"/>
          </ac:spMkLst>
        </pc:spChg>
        <pc:spChg chg="add mod">
          <ac:chgData name="Katherine Mesa" userId="dd7b0dd6-7f91-4ded-8476-0723d8004cb7" providerId="ADAL" clId="{B21ED189-1FE1-4D83-956D-052B84386C0F}" dt="2023-10-15T22:21:17.533" v="5138" actId="208"/>
          <ac:spMkLst>
            <pc:docMk/>
            <pc:sldMk cId="4218520824" sldId="321"/>
            <ac:spMk id="20" creationId="{1358AB72-18EA-5F10-FA54-958DBD4673F1}"/>
          </ac:spMkLst>
        </pc:spChg>
        <pc:spChg chg="mod">
          <ac:chgData name="Katherine Mesa" userId="dd7b0dd6-7f91-4ded-8476-0723d8004cb7" providerId="ADAL" clId="{B21ED189-1FE1-4D83-956D-052B84386C0F}" dt="2023-10-15T22:21:32.044" v="5144"/>
          <ac:spMkLst>
            <pc:docMk/>
            <pc:sldMk cId="4218520824" sldId="321"/>
            <ac:spMk id="24" creationId="{6D9E040E-98A3-98A2-073C-A6EB64B2EC83}"/>
          </ac:spMkLst>
        </pc:spChg>
        <pc:spChg chg="mod">
          <ac:chgData name="Katherine Mesa" userId="dd7b0dd6-7f91-4ded-8476-0723d8004cb7" providerId="ADAL" clId="{B21ED189-1FE1-4D83-956D-052B84386C0F}" dt="2023-10-15T22:22:23.685" v="5191" actId="20577"/>
          <ac:spMkLst>
            <pc:docMk/>
            <pc:sldMk cId="4218520824" sldId="321"/>
            <ac:spMk id="25" creationId="{F04D5D81-746B-3A1E-D899-F135F40969A1}"/>
          </ac:spMkLst>
        </pc:spChg>
        <pc:spChg chg="mod">
          <ac:chgData name="Katherine Mesa" userId="dd7b0dd6-7f91-4ded-8476-0723d8004cb7" providerId="ADAL" clId="{B21ED189-1FE1-4D83-956D-052B84386C0F}" dt="2023-10-15T22:21:56.675" v="5162" actId="1076"/>
          <ac:spMkLst>
            <pc:docMk/>
            <pc:sldMk cId="4218520824" sldId="321"/>
            <ac:spMk id="27" creationId="{AF18F6BC-E9E6-09FA-3156-C46BED346D6D}"/>
          </ac:spMkLst>
        </pc:spChg>
        <pc:spChg chg="mod">
          <ac:chgData name="Katherine Mesa" userId="dd7b0dd6-7f91-4ded-8476-0723d8004cb7" providerId="ADAL" clId="{B21ED189-1FE1-4D83-956D-052B84386C0F}" dt="2023-10-15T22:21:58.140" v="5165" actId="20577"/>
          <ac:spMkLst>
            <pc:docMk/>
            <pc:sldMk cId="4218520824" sldId="321"/>
            <ac:spMk id="28" creationId="{E78F3DF4-1E2E-FF73-40F6-052B56B9CDAF}"/>
          </ac:spMkLst>
        </pc:spChg>
        <pc:spChg chg="mod">
          <ac:chgData name="Katherine Mesa" userId="dd7b0dd6-7f91-4ded-8476-0723d8004cb7" providerId="ADAL" clId="{B21ED189-1FE1-4D83-956D-052B84386C0F}" dt="2023-10-15T22:22:08.838" v="5170"/>
          <ac:spMkLst>
            <pc:docMk/>
            <pc:sldMk cId="4218520824" sldId="321"/>
            <ac:spMk id="30" creationId="{FD85F687-6FBC-3B17-B5CB-BEE31498372F}"/>
          </ac:spMkLst>
        </pc:spChg>
        <pc:spChg chg="mod">
          <ac:chgData name="Katherine Mesa" userId="dd7b0dd6-7f91-4ded-8476-0723d8004cb7" providerId="ADAL" clId="{B21ED189-1FE1-4D83-956D-052B84386C0F}" dt="2023-10-15T22:22:31.125" v="5205" actId="20577"/>
          <ac:spMkLst>
            <pc:docMk/>
            <pc:sldMk cId="4218520824" sldId="321"/>
            <ac:spMk id="31" creationId="{5E3762AF-95E0-F920-6D47-EFB87CF373F3}"/>
          </ac:spMkLst>
        </pc:spChg>
        <pc:grpChg chg="add del mod ord">
          <ac:chgData name="Katherine Mesa" userId="dd7b0dd6-7f91-4ded-8476-0723d8004cb7" providerId="ADAL" clId="{B21ED189-1FE1-4D83-956D-052B84386C0F}" dt="2023-10-15T22:23:30.690" v="5206" actId="478"/>
          <ac:grpSpMkLst>
            <pc:docMk/>
            <pc:sldMk cId="4218520824" sldId="321"/>
            <ac:grpSpMk id="18" creationId="{A4AB1550-AA05-485A-5988-8211525A9657}"/>
          </ac:grpSpMkLst>
        </pc:grpChg>
        <pc:grpChg chg="add del mod">
          <ac:chgData name="Katherine Mesa" userId="dd7b0dd6-7f91-4ded-8476-0723d8004cb7" providerId="ADAL" clId="{B21ED189-1FE1-4D83-956D-052B84386C0F}" dt="2023-10-15T22:23:34.924" v="5207" actId="478"/>
          <ac:grpSpMkLst>
            <pc:docMk/>
            <pc:sldMk cId="4218520824" sldId="321"/>
            <ac:grpSpMk id="23" creationId="{003DF7B9-AD55-AF2D-62D2-E7006287CBAC}"/>
          </ac:grpSpMkLst>
        </pc:grpChg>
        <pc:grpChg chg="add del mod">
          <ac:chgData name="Katherine Mesa" userId="dd7b0dd6-7f91-4ded-8476-0723d8004cb7" providerId="ADAL" clId="{B21ED189-1FE1-4D83-956D-052B84386C0F}" dt="2023-10-15T22:21:59.295" v="5167"/>
          <ac:grpSpMkLst>
            <pc:docMk/>
            <pc:sldMk cId="4218520824" sldId="321"/>
            <ac:grpSpMk id="26" creationId="{D3450FB7-0EA4-276F-D44C-F73EE5FA8702}"/>
          </ac:grpSpMkLst>
        </pc:grpChg>
        <pc:grpChg chg="add del mod">
          <ac:chgData name="Katherine Mesa" userId="dd7b0dd6-7f91-4ded-8476-0723d8004cb7" providerId="ADAL" clId="{B21ED189-1FE1-4D83-956D-052B84386C0F}" dt="2023-10-15T22:23:36.688" v="5208" actId="478"/>
          <ac:grpSpMkLst>
            <pc:docMk/>
            <pc:sldMk cId="4218520824" sldId="321"/>
            <ac:grpSpMk id="29" creationId="{B2FDFCB3-82D6-961B-5FA2-EACDC18A7ADB}"/>
          </ac:grpSpMkLst>
        </pc:grpChg>
        <pc:graphicFrameChg chg="add del mod modGraphic">
          <ac:chgData name="Katherine Mesa" userId="dd7b0dd6-7f91-4ded-8476-0723d8004cb7" providerId="ADAL" clId="{B21ED189-1FE1-4D83-956D-052B84386C0F}" dt="2023-10-15T22:17:40.813" v="5056" actId="478"/>
          <ac:graphicFrameMkLst>
            <pc:docMk/>
            <pc:sldMk cId="4218520824" sldId="321"/>
            <ac:graphicFrameMk id="6" creationId="{FD59A90C-8D83-1473-3431-EFC095E92929}"/>
          </ac:graphicFrameMkLst>
        </pc:graphicFrameChg>
        <pc:graphicFrameChg chg="add mod modGraphic">
          <ac:chgData name="Katherine Mesa" userId="dd7b0dd6-7f91-4ded-8476-0723d8004cb7" providerId="ADAL" clId="{B21ED189-1FE1-4D83-956D-052B84386C0F}" dt="2023-10-15T22:23:41.169" v="5209"/>
          <ac:graphicFrameMkLst>
            <pc:docMk/>
            <pc:sldMk cId="4218520824" sldId="321"/>
            <ac:graphicFrameMk id="15" creationId="{9A34AFCD-2B6F-A9F5-1E2E-3CEA624C2765}"/>
          </ac:graphicFrameMkLst>
        </pc:graphicFrameChg>
        <pc:picChg chg="del mod">
          <ac:chgData name="Katherine Mesa" userId="dd7b0dd6-7f91-4ded-8476-0723d8004cb7" providerId="ADAL" clId="{B21ED189-1FE1-4D83-956D-052B84386C0F}" dt="2023-10-15T21:29:18.074" v="4201" actId="478"/>
          <ac:picMkLst>
            <pc:docMk/>
            <pc:sldMk cId="4218520824" sldId="321"/>
            <ac:picMk id="8" creationId="{07F2F741-6B29-7851-AD29-D7E63FAE5CE0}"/>
          </ac:picMkLst>
        </pc:picChg>
        <pc:picChg chg="del">
          <ac:chgData name="Katherine Mesa" userId="dd7b0dd6-7f91-4ded-8476-0723d8004cb7" providerId="ADAL" clId="{B21ED189-1FE1-4D83-956D-052B84386C0F}" dt="2023-10-15T21:29:19.114" v="4202" actId="478"/>
          <ac:picMkLst>
            <pc:docMk/>
            <pc:sldMk cId="4218520824" sldId="321"/>
            <ac:picMk id="10" creationId="{8AB3FABB-E77B-2EDE-29EA-931BF3011825}"/>
          </ac:picMkLst>
        </pc:picChg>
        <pc:picChg chg="del">
          <ac:chgData name="Katherine Mesa" userId="dd7b0dd6-7f91-4ded-8476-0723d8004cb7" providerId="ADAL" clId="{B21ED189-1FE1-4D83-956D-052B84386C0F}" dt="2023-10-15T21:29:15.568" v="4199" actId="478"/>
          <ac:picMkLst>
            <pc:docMk/>
            <pc:sldMk cId="4218520824" sldId="321"/>
            <ac:picMk id="12" creationId="{C01AEFD7-F529-BED1-D806-1028F6C1AA48}"/>
          </ac:picMkLst>
        </pc:picChg>
        <pc:picChg chg="del">
          <ac:chgData name="Katherine Mesa" userId="dd7b0dd6-7f91-4ded-8476-0723d8004cb7" providerId="ADAL" clId="{B21ED189-1FE1-4D83-956D-052B84386C0F}" dt="2023-10-15T21:29:15.568" v="4199" actId="478"/>
          <ac:picMkLst>
            <pc:docMk/>
            <pc:sldMk cId="4218520824" sldId="321"/>
            <ac:picMk id="13" creationId="{6176BE14-6A31-4B4E-E96F-7555E6DD812D}"/>
          </ac:picMkLst>
        </pc:picChg>
        <pc:picChg chg="add mod">
          <ac:chgData name="Katherine Mesa" userId="dd7b0dd6-7f91-4ded-8476-0723d8004cb7" providerId="ADAL" clId="{B21ED189-1FE1-4D83-956D-052B84386C0F}" dt="2023-10-16T19:22:48.569" v="5978" actId="1076"/>
          <ac:picMkLst>
            <pc:docMk/>
            <pc:sldMk cId="4218520824" sldId="321"/>
            <ac:picMk id="32" creationId="{A9901B18-6C53-443D-3589-281BACAB5EA0}"/>
          </ac:picMkLst>
        </pc:picChg>
        <pc:picChg chg="add mod">
          <ac:chgData name="Katherine Mesa" userId="dd7b0dd6-7f91-4ded-8476-0723d8004cb7" providerId="ADAL" clId="{B21ED189-1FE1-4D83-956D-052B84386C0F}" dt="2023-10-16T19:22:52.394" v="5980" actId="1076"/>
          <ac:picMkLst>
            <pc:docMk/>
            <pc:sldMk cId="4218520824" sldId="321"/>
            <ac:picMk id="33" creationId="{B72E04D1-E8E7-EC99-B8FE-1777C5A8ED20}"/>
          </ac:picMkLst>
        </pc:picChg>
        <pc:picChg chg="add mod">
          <ac:chgData name="Katherine Mesa" userId="dd7b0dd6-7f91-4ded-8476-0723d8004cb7" providerId="ADAL" clId="{B21ED189-1FE1-4D83-956D-052B84386C0F}" dt="2023-10-16T19:22:54.801" v="5981" actId="1076"/>
          <ac:picMkLst>
            <pc:docMk/>
            <pc:sldMk cId="4218520824" sldId="321"/>
            <ac:picMk id="34" creationId="{897C0AC2-8816-6D0D-4194-C2C09829A6CF}"/>
          </ac:picMkLst>
        </pc:picChg>
        <pc:picChg chg="add mod">
          <ac:chgData name="Katherine Mesa" userId="dd7b0dd6-7f91-4ded-8476-0723d8004cb7" providerId="ADAL" clId="{B21ED189-1FE1-4D83-956D-052B84386C0F}" dt="2023-10-16T19:23:01.522" v="5982" actId="1076"/>
          <ac:picMkLst>
            <pc:docMk/>
            <pc:sldMk cId="4218520824" sldId="321"/>
            <ac:picMk id="35" creationId="{D20E6568-41B7-65C0-A622-6DB181831F67}"/>
          </ac:picMkLst>
        </pc:picChg>
        <pc:cxnChg chg="del">
          <ac:chgData name="Katherine Mesa" userId="dd7b0dd6-7f91-4ded-8476-0723d8004cb7" providerId="ADAL" clId="{B21ED189-1FE1-4D83-956D-052B84386C0F}" dt="2023-10-15T21:29:13.296" v="4198" actId="478"/>
          <ac:cxnSpMkLst>
            <pc:docMk/>
            <pc:sldMk cId="4218520824" sldId="321"/>
            <ac:cxnSpMk id="9" creationId="{1E0D3587-BB76-2D61-B817-DA21B4C7A82D}"/>
          </ac:cxnSpMkLst>
        </pc:cxnChg>
        <pc:cxnChg chg="add del">
          <ac:chgData name="Katherine Mesa" userId="dd7b0dd6-7f91-4ded-8476-0723d8004cb7" providerId="ADAL" clId="{B21ED189-1FE1-4D83-956D-052B84386C0F}" dt="2023-10-15T22:20:11.918" v="5118" actId="11529"/>
          <ac:cxnSpMkLst>
            <pc:docMk/>
            <pc:sldMk cId="4218520824" sldId="321"/>
            <ac:cxnSpMk id="17" creationId="{069F4360-EB0E-DD94-CFA1-3CA84FFC8C7C}"/>
          </ac:cxnSpMkLst>
        </pc:cxnChg>
        <pc:cxnChg chg="add del mod">
          <ac:chgData name="Katherine Mesa" userId="dd7b0dd6-7f91-4ded-8476-0723d8004cb7" providerId="ADAL" clId="{B21ED189-1FE1-4D83-956D-052B84386C0F}" dt="2023-10-15T22:21:19.170" v="5141" actId="11529"/>
          <ac:cxnSpMkLst>
            <pc:docMk/>
            <pc:sldMk cId="4218520824" sldId="321"/>
            <ac:cxnSpMk id="22" creationId="{4D57FD5C-C280-2918-1089-C2FA141C9EF4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19:46:08.038" v="6352" actId="729"/>
        <pc:sldMkLst>
          <pc:docMk/>
          <pc:sldMk cId="2442078745" sldId="322"/>
        </pc:sldMkLst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5T21:41:50.449" v="4491" actId="1076"/>
          <ac:spMkLst>
            <pc:docMk/>
            <pc:sldMk cId="2442078745" sldId="322"/>
            <ac:spMk id="4" creationId="{66024C4B-6CC7-073B-524D-96EB90A21A90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7" creationId="{2522E428-C4A9-933C-B530-0B9940A44AEE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8" creationId="{4A4EB176-7A09-03E2-C324-F9D024A61BBF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5T21:41:23.360" v="4488" actId="1076"/>
          <ac:spMkLst>
            <pc:docMk/>
            <pc:sldMk cId="2442078745" sldId="322"/>
            <ac:spMk id="10" creationId="{33E30505-295E-B843-FFA9-B5212A55A9A9}"/>
          </ac:spMkLst>
        </pc:spChg>
        <pc:spChg chg="add del mod">
          <ac:chgData name="Katherine Mesa" userId="dd7b0dd6-7f91-4ded-8476-0723d8004cb7" providerId="ADAL" clId="{B21ED189-1FE1-4D83-956D-052B84386C0F}" dt="2023-10-15T21:37:20.142" v="4401" actId="478"/>
          <ac:spMkLst>
            <pc:docMk/>
            <pc:sldMk cId="2442078745" sldId="322"/>
            <ac:spMk id="11" creationId="{48907704-2003-4454-09DD-195C964363C1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12" creationId="{1427846B-AFE1-3C5D-D99D-7F69C14A97A3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13" creationId="{BAF91448-CD21-5632-16F4-14B6E569ECC0}"/>
          </ac:spMkLst>
        </pc:spChg>
        <pc:spChg chg="add del mod">
          <ac:chgData name="Katherine Mesa" userId="dd7b0dd6-7f91-4ded-8476-0723d8004cb7" providerId="ADAL" clId="{B21ED189-1FE1-4D83-956D-052B84386C0F}" dt="2023-10-15T21:37:21.398" v="4402" actId="478"/>
          <ac:spMkLst>
            <pc:docMk/>
            <pc:sldMk cId="2442078745" sldId="322"/>
            <ac:spMk id="14" creationId="{31855A94-154C-2111-27E6-F70BFD614333}"/>
          </ac:spMkLst>
        </pc:spChg>
        <pc:spChg chg="add del mod">
          <ac:chgData name="Katherine Mesa" userId="dd7b0dd6-7f91-4ded-8476-0723d8004cb7" providerId="ADAL" clId="{B21ED189-1FE1-4D83-956D-052B84386C0F}" dt="2023-10-15T21:37:22.691" v="4403" actId="478"/>
          <ac:spMkLst>
            <pc:docMk/>
            <pc:sldMk cId="2442078745" sldId="322"/>
            <ac:spMk id="15" creationId="{FF31E457-5EE7-B106-B021-811D16A7D08D}"/>
          </ac:spMkLst>
        </pc:spChg>
        <pc:spChg chg="add del mod">
          <ac:chgData name="Katherine Mesa" userId="dd7b0dd6-7f91-4ded-8476-0723d8004cb7" providerId="ADAL" clId="{B21ED189-1FE1-4D83-956D-052B84386C0F}" dt="2023-10-15T21:37:24.068" v="4404" actId="478"/>
          <ac:spMkLst>
            <pc:docMk/>
            <pc:sldMk cId="2442078745" sldId="322"/>
            <ac:spMk id="16" creationId="{3FF8E7CF-42FB-8C22-32E7-F06EEC7300A7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7" creationId="{45D39298-C45A-9DCD-C4D6-8B9727B85621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8" creationId="{25511BA2-EC8D-7871-05DC-AA66168C026C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9" creationId="{329731C4-7561-6129-E8B3-A7CFF19C4321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0" creationId="{95CF62D3-30B0-328E-5493-F168FB4D6584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1" creationId="{8396C4DD-39F7-DB50-AE39-C16ED654C693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2" creationId="{6AD65137-80C1-067F-CE30-C00E075D331A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3" creationId="{B07758CF-DB24-5F74-FC22-2C8BFE008372}"/>
          </ac:spMkLst>
        </pc:spChg>
        <pc:spChg chg="add mod">
          <ac:chgData name="Katherine Mesa" userId="dd7b0dd6-7f91-4ded-8476-0723d8004cb7" providerId="ADAL" clId="{B21ED189-1FE1-4D83-956D-052B84386C0F}" dt="2023-10-15T21:41:07.746" v="4486" actId="1076"/>
          <ac:spMkLst>
            <pc:docMk/>
            <pc:sldMk cId="2442078745" sldId="322"/>
            <ac:spMk id="24" creationId="{CD85D1E8-1D7C-39FE-3905-6B1B0F8E6487}"/>
          </ac:spMkLst>
        </pc:spChg>
        <pc:spChg chg="add del mod">
          <ac:chgData name="Katherine Mesa" userId="dd7b0dd6-7f91-4ded-8476-0723d8004cb7" providerId="ADAL" clId="{B21ED189-1FE1-4D83-956D-052B84386C0F}" dt="2023-10-15T21:39:27.823" v="4430"/>
          <ac:spMkLst>
            <pc:docMk/>
            <pc:sldMk cId="2442078745" sldId="322"/>
            <ac:spMk id="25" creationId="{9E27C0F6-02D7-EE27-0DD2-EA871062D41F}"/>
          </ac:spMkLst>
        </pc:spChg>
        <pc:spChg chg="add mod">
          <ac:chgData name="Katherine Mesa" userId="dd7b0dd6-7f91-4ded-8476-0723d8004cb7" providerId="ADAL" clId="{B21ED189-1FE1-4D83-956D-052B84386C0F}" dt="2023-10-15T21:41:12.463" v="4487" actId="1076"/>
          <ac:spMkLst>
            <pc:docMk/>
            <pc:sldMk cId="2442078745" sldId="322"/>
            <ac:spMk id="26" creationId="{D2A28CF2-E716-0807-1EB5-EC22CAA6879E}"/>
          </ac:spMkLst>
        </pc:spChg>
      </pc:sldChg>
      <pc:sldChg chg="modSp add del mod">
        <pc:chgData name="Katherine Mesa" userId="dd7b0dd6-7f91-4ded-8476-0723d8004cb7" providerId="ADAL" clId="{B21ED189-1FE1-4D83-956D-052B84386C0F}" dt="2023-10-15T21:40:37.341" v="4481" actId="2696"/>
        <pc:sldMkLst>
          <pc:docMk/>
          <pc:sldMk cId="2657646224" sldId="323"/>
        </pc:sldMkLst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4" creationId="{CD85D1E8-1D7C-39FE-3905-6B1B0F8E6487}"/>
          </ac:spMkLst>
        </pc:spChg>
      </pc:sldChg>
      <pc:sldChg chg="modSp add del mod">
        <pc:chgData name="Katherine Mesa" userId="dd7b0dd6-7f91-4ded-8476-0723d8004cb7" providerId="ADAL" clId="{B21ED189-1FE1-4D83-956D-052B84386C0F}" dt="2023-10-15T21:41:53.538" v="4492" actId="2696"/>
        <pc:sldMkLst>
          <pc:docMk/>
          <pc:sldMk cId="2915656498" sldId="323"/>
        </pc:sldMkLst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4" creationId="{CD85D1E8-1D7C-39FE-3905-6B1B0F8E6487}"/>
          </ac:spMkLst>
        </pc:spChg>
      </pc:sldChg>
      <pc:sldChg chg="addSp modSp add mod modShow">
        <pc:chgData name="Katherine Mesa" userId="dd7b0dd6-7f91-4ded-8476-0723d8004cb7" providerId="ADAL" clId="{B21ED189-1FE1-4D83-956D-052B84386C0F}" dt="2023-10-16T21:43:12.264" v="6999" actId="20577"/>
        <pc:sldMkLst>
          <pc:docMk/>
          <pc:sldMk cId="3558932195" sldId="323"/>
        </pc:sldMkLst>
        <pc:spChg chg="add mod">
          <ac:chgData name="Katherine Mesa" userId="dd7b0dd6-7f91-4ded-8476-0723d8004cb7" providerId="ADAL" clId="{B21ED189-1FE1-4D83-956D-052B84386C0F}" dt="2023-10-16T21:43:12.264" v="6999" actId="20577"/>
          <ac:spMkLst>
            <pc:docMk/>
            <pc:sldMk cId="3558932195" sldId="323"/>
            <ac:spMk id="2" creationId="{8F99136F-F5EE-5A8D-DB67-E67C26DA800D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4" creationId="{CD85D1E8-1D7C-39FE-3905-6B1B0F8E6487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05.285" v="7143" actId="1076"/>
        <pc:sldMkLst>
          <pc:docMk/>
          <pc:sldMk cId="2902880295" sldId="324"/>
        </pc:sldMkLst>
        <pc:spChg chg="del mod">
          <ac:chgData name="Katherine Mesa" userId="dd7b0dd6-7f91-4ded-8476-0723d8004cb7" providerId="ADAL" clId="{B21ED189-1FE1-4D83-956D-052B84386C0F}" dt="2023-10-15T22:07:17.414" v="4831" actId="478"/>
          <ac:spMkLst>
            <pc:docMk/>
            <pc:sldMk cId="2902880295" sldId="324"/>
            <ac:spMk id="2" creationId="{8F99136F-F5EE-5A8D-DB67-E67C26DA800D}"/>
          </ac:spMkLst>
        </pc:spChg>
        <pc:spChg chg="mod">
          <ac:chgData name="Katherine Mesa" userId="dd7b0dd6-7f91-4ded-8476-0723d8004cb7" providerId="ADAL" clId="{B21ED189-1FE1-4D83-956D-052B84386C0F}" dt="2023-10-15T21:43:35.591" v="4594" actId="108"/>
          <ac:spMkLst>
            <pc:docMk/>
            <pc:sldMk cId="2902880295" sldId="324"/>
            <ac:spMk id="7" creationId="{2522E428-C4A9-933C-B530-0B9940A44AEE}"/>
          </ac:spMkLst>
        </pc:spChg>
        <pc:spChg chg="add del mod">
          <ac:chgData name="Katherine Mesa" userId="dd7b0dd6-7f91-4ded-8476-0723d8004cb7" providerId="ADAL" clId="{B21ED189-1FE1-4D83-956D-052B84386C0F}" dt="2023-10-15T22:06:26.099" v="4773" actId="478"/>
          <ac:spMkLst>
            <pc:docMk/>
            <pc:sldMk cId="2902880295" sldId="324"/>
            <ac:spMk id="8" creationId="{1EC3D481-A80A-C8D9-C686-41B210B59B04}"/>
          </ac:spMkLst>
        </pc:spChg>
        <pc:spChg chg="add mod">
          <ac:chgData name="Katherine Mesa" userId="dd7b0dd6-7f91-4ded-8476-0723d8004cb7" providerId="ADAL" clId="{B21ED189-1FE1-4D83-956D-052B84386C0F}" dt="2023-10-16T21:43:14.421" v="7001" actId="20577"/>
          <ac:spMkLst>
            <pc:docMk/>
            <pc:sldMk cId="2902880295" sldId="324"/>
            <ac:spMk id="9" creationId="{2673E1A6-34A6-994D-E6C7-677D26A10B52}"/>
          </ac:spMkLst>
        </pc:spChg>
        <pc:spChg chg="add del mod">
          <ac:chgData name="Katherine Mesa" userId="dd7b0dd6-7f91-4ded-8476-0723d8004cb7" providerId="ADAL" clId="{B21ED189-1FE1-4D83-956D-052B84386C0F}" dt="2023-10-15T22:06:43.816" v="4776"/>
          <ac:spMkLst>
            <pc:docMk/>
            <pc:sldMk cId="2902880295" sldId="324"/>
            <ac:spMk id="11" creationId="{2A091CB7-C998-0AAB-1C57-A58E94903E53}"/>
          </ac:spMkLst>
        </pc:spChg>
        <pc:spChg chg="add mod">
          <ac:chgData name="Katherine Mesa" userId="dd7b0dd6-7f91-4ded-8476-0723d8004cb7" providerId="ADAL" clId="{B21ED189-1FE1-4D83-956D-052B84386C0F}" dt="2023-10-16T22:08:05.285" v="7143" actId="1076"/>
          <ac:spMkLst>
            <pc:docMk/>
            <pc:sldMk cId="2902880295" sldId="324"/>
            <ac:spMk id="12" creationId="{98A5F3F8-52DD-0999-A6C2-2A6783B66194}"/>
          </ac:spMkLst>
        </pc:spChg>
        <pc:spChg chg="mod">
          <ac:chgData name="Katherine Mesa" userId="dd7b0dd6-7f91-4ded-8476-0723d8004cb7" providerId="ADAL" clId="{B21ED189-1FE1-4D83-956D-052B84386C0F}" dt="2023-10-15T21:43:32.362" v="4593" actId="108"/>
          <ac:spMkLst>
            <pc:docMk/>
            <pc:sldMk cId="2902880295" sldId="324"/>
            <ac:spMk id="21" creationId="{8396C4DD-39F7-DB50-AE39-C16ED654C693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13.048" v="7145" actId="1076"/>
        <pc:sldMkLst>
          <pc:docMk/>
          <pc:sldMk cId="4209868759" sldId="325"/>
        </pc:sldMkLst>
        <pc:spChg chg="del mod">
          <ac:chgData name="Katherine Mesa" userId="dd7b0dd6-7f91-4ded-8476-0723d8004cb7" providerId="ADAL" clId="{B21ED189-1FE1-4D83-956D-052B84386C0F}" dt="2023-10-15T22:09:29.173" v="4930" actId="478"/>
          <ac:spMkLst>
            <pc:docMk/>
            <pc:sldMk cId="4209868759" sldId="325"/>
            <ac:spMk id="2" creationId="{8F99136F-F5EE-5A8D-DB67-E67C26DA800D}"/>
          </ac:spMkLst>
        </pc:spChg>
        <pc:spChg chg="add del">
          <ac:chgData name="Katherine Mesa" userId="dd7b0dd6-7f91-4ded-8476-0723d8004cb7" providerId="ADAL" clId="{B21ED189-1FE1-4D83-956D-052B84386C0F}" dt="2023-10-15T22:02:46.875" v="4634" actId="22"/>
          <ac:spMkLst>
            <pc:docMk/>
            <pc:sldMk cId="4209868759" sldId="325"/>
            <ac:spMk id="9" creationId="{6C350934-C48B-AED6-64D4-F0946EC61D66}"/>
          </ac:spMkLst>
        </pc:spChg>
        <pc:spChg chg="add mod">
          <ac:chgData name="Katherine Mesa" userId="dd7b0dd6-7f91-4ded-8476-0723d8004cb7" providerId="ADAL" clId="{B21ED189-1FE1-4D83-956D-052B84386C0F}" dt="2023-10-16T21:43:16.634" v="7003" actId="20577"/>
          <ac:spMkLst>
            <pc:docMk/>
            <pc:sldMk cId="4209868759" sldId="325"/>
            <ac:spMk id="11" creationId="{4DD8ED7D-0244-AE97-DB5C-BC187B9656A8}"/>
          </ac:spMkLst>
        </pc:spChg>
        <pc:spChg chg="add mod">
          <ac:chgData name="Katherine Mesa" userId="dd7b0dd6-7f91-4ded-8476-0723d8004cb7" providerId="ADAL" clId="{B21ED189-1FE1-4D83-956D-052B84386C0F}" dt="2023-10-16T22:08:10.504" v="7144" actId="1076"/>
          <ac:spMkLst>
            <pc:docMk/>
            <pc:sldMk cId="4209868759" sldId="325"/>
            <ac:spMk id="12" creationId="{7E9605F3-69C1-5862-6F39-AD1D09A40D4B}"/>
          </ac:spMkLst>
        </pc:spChg>
        <pc:spChg chg="add mod">
          <ac:chgData name="Katherine Mesa" userId="dd7b0dd6-7f91-4ded-8476-0723d8004cb7" providerId="ADAL" clId="{B21ED189-1FE1-4D83-956D-052B84386C0F}" dt="2023-10-16T22:08:13.048" v="7145" actId="1076"/>
          <ac:spMkLst>
            <pc:docMk/>
            <pc:sldMk cId="4209868759" sldId="325"/>
            <ac:spMk id="13" creationId="{EC825EC9-890B-0FF5-1DE5-EFCF2A112D12}"/>
          </ac:spMkLst>
        </pc:spChg>
        <pc:spChg chg="mod">
          <ac:chgData name="Katherine Mesa" userId="dd7b0dd6-7f91-4ded-8476-0723d8004cb7" providerId="ADAL" clId="{B21ED189-1FE1-4D83-956D-052B84386C0F}" dt="2023-10-15T22:02:19.545" v="4625" actId="108"/>
          <ac:spMkLst>
            <pc:docMk/>
            <pc:sldMk cId="4209868759" sldId="325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2:02:15.974" v="4624" actId="108"/>
          <ac:spMkLst>
            <pc:docMk/>
            <pc:sldMk cId="4209868759" sldId="325"/>
            <ac:spMk id="22" creationId="{6AD65137-80C1-067F-CE30-C00E075D331A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30.902" v="7148" actId="1076"/>
        <pc:sldMkLst>
          <pc:docMk/>
          <pc:sldMk cId="3723630163" sldId="326"/>
        </pc:sldMkLst>
        <pc:spChg chg="del mod">
          <ac:chgData name="Katherine Mesa" userId="dd7b0dd6-7f91-4ded-8476-0723d8004cb7" providerId="ADAL" clId="{B21ED189-1FE1-4D83-956D-052B84386C0F}" dt="2023-10-15T22:09:58.943" v="4931" actId="478"/>
          <ac:spMkLst>
            <pc:docMk/>
            <pc:sldMk cId="3723630163" sldId="326"/>
            <ac:spMk id="2" creationId="{8F99136F-F5EE-5A8D-DB67-E67C26DA800D}"/>
          </ac:spMkLst>
        </pc:spChg>
        <pc:spChg chg="add mod">
          <ac:chgData name="Katherine Mesa" userId="dd7b0dd6-7f91-4ded-8476-0723d8004cb7" providerId="ADAL" clId="{B21ED189-1FE1-4D83-956D-052B84386C0F}" dt="2023-10-16T21:43:18.803" v="7005" actId="20577"/>
          <ac:spMkLst>
            <pc:docMk/>
            <pc:sldMk cId="3723630163" sldId="326"/>
            <ac:spMk id="8" creationId="{F66C6995-489E-25BD-3ECE-692FFBB61D82}"/>
          </ac:spMkLst>
        </pc:spChg>
        <pc:spChg chg="add mod">
          <ac:chgData name="Katherine Mesa" userId="dd7b0dd6-7f91-4ded-8476-0723d8004cb7" providerId="ADAL" clId="{B21ED189-1FE1-4D83-956D-052B84386C0F}" dt="2023-10-16T22:08:17.330" v="7146" actId="1076"/>
          <ac:spMkLst>
            <pc:docMk/>
            <pc:sldMk cId="3723630163" sldId="326"/>
            <ac:spMk id="9" creationId="{F0B6B725-C57D-B3CB-E2C2-E87046BC27AE}"/>
          </ac:spMkLst>
        </pc:spChg>
        <pc:spChg chg="add mod">
          <ac:chgData name="Katherine Mesa" userId="dd7b0dd6-7f91-4ded-8476-0723d8004cb7" providerId="ADAL" clId="{B21ED189-1FE1-4D83-956D-052B84386C0F}" dt="2023-10-16T22:08:19.582" v="7147" actId="1076"/>
          <ac:spMkLst>
            <pc:docMk/>
            <pc:sldMk cId="3723630163" sldId="326"/>
            <ac:spMk id="11" creationId="{E80EA367-BCC5-F1E3-6C76-CBADC770B7CC}"/>
          </ac:spMkLst>
        </pc:spChg>
        <pc:spChg chg="add mod">
          <ac:chgData name="Katherine Mesa" userId="dd7b0dd6-7f91-4ded-8476-0723d8004cb7" providerId="ADAL" clId="{B21ED189-1FE1-4D83-956D-052B84386C0F}" dt="2023-10-16T22:08:30.902" v="7148" actId="1076"/>
          <ac:spMkLst>
            <pc:docMk/>
            <pc:sldMk cId="3723630163" sldId="326"/>
            <ac:spMk id="12" creationId="{CEBB7222-5A23-679B-2593-DFA7CF028BDA}"/>
          </ac:spMkLst>
        </pc:spChg>
        <pc:spChg chg="mod">
          <ac:chgData name="Katherine Mesa" userId="dd7b0dd6-7f91-4ded-8476-0723d8004cb7" providerId="ADAL" clId="{B21ED189-1FE1-4D83-956D-052B84386C0F}" dt="2023-10-15T22:02:57.574" v="4637" actId="108"/>
          <ac:spMkLst>
            <pc:docMk/>
            <pc:sldMk cId="3723630163" sldId="326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2:02:55.014" v="4636" actId="108"/>
          <ac:spMkLst>
            <pc:docMk/>
            <pc:sldMk cId="3723630163" sldId="326"/>
            <ac:spMk id="23" creationId="{B07758CF-DB24-5F74-FC22-2C8BFE008372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9:27.241" v="7158" actId="1076"/>
        <pc:sldMkLst>
          <pc:docMk/>
          <pc:sldMk cId="841151159" sldId="327"/>
        </pc:sldMkLst>
        <pc:spChg chg="del mod">
          <ac:chgData name="Katherine Mesa" userId="dd7b0dd6-7f91-4ded-8476-0723d8004cb7" providerId="ADAL" clId="{B21ED189-1FE1-4D83-956D-052B84386C0F}" dt="2023-10-15T22:11:12.123" v="4988" actId="478"/>
          <ac:spMkLst>
            <pc:docMk/>
            <pc:sldMk cId="841151159" sldId="327"/>
            <ac:spMk id="2" creationId="{8F99136F-F5EE-5A8D-DB67-E67C26DA800D}"/>
          </ac:spMkLst>
        </pc:spChg>
        <pc:spChg chg="add mod">
          <ac:chgData name="Katherine Mesa" userId="dd7b0dd6-7f91-4ded-8476-0723d8004cb7" providerId="ADAL" clId="{B21ED189-1FE1-4D83-956D-052B84386C0F}" dt="2023-10-16T22:08:58.478" v="7153" actId="1076"/>
          <ac:spMkLst>
            <pc:docMk/>
            <pc:sldMk cId="841151159" sldId="327"/>
            <ac:spMk id="8" creationId="{7AF8FB2B-5AE7-D57B-DFD3-6F6FCACAD4AF}"/>
          </ac:spMkLst>
        </pc:spChg>
        <pc:spChg chg="add mod">
          <ac:chgData name="Katherine Mesa" userId="dd7b0dd6-7f91-4ded-8476-0723d8004cb7" providerId="ADAL" clId="{B21ED189-1FE1-4D83-956D-052B84386C0F}" dt="2023-10-16T22:09:02.872" v="7154" actId="1076"/>
          <ac:spMkLst>
            <pc:docMk/>
            <pc:sldMk cId="841151159" sldId="327"/>
            <ac:spMk id="9" creationId="{609937E1-141D-F6C3-1C9E-B329063C59A1}"/>
          </ac:spMkLst>
        </pc:spChg>
        <pc:spChg chg="add mod">
          <ac:chgData name="Katherine Mesa" userId="dd7b0dd6-7f91-4ded-8476-0723d8004cb7" providerId="ADAL" clId="{B21ED189-1FE1-4D83-956D-052B84386C0F}" dt="2023-10-16T22:09:09.227" v="7155" actId="1076"/>
          <ac:spMkLst>
            <pc:docMk/>
            <pc:sldMk cId="841151159" sldId="327"/>
            <ac:spMk id="11" creationId="{C8172ECF-99B6-F1F6-11A8-D75ABB6416D6}"/>
          </ac:spMkLst>
        </pc:spChg>
        <pc:spChg chg="add mod">
          <ac:chgData name="Katherine Mesa" userId="dd7b0dd6-7f91-4ded-8476-0723d8004cb7" providerId="ADAL" clId="{B21ED189-1FE1-4D83-956D-052B84386C0F}" dt="2023-10-16T22:09:27.241" v="7158" actId="1076"/>
          <ac:spMkLst>
            <pc:docMk/>
            <pc:sldMk cId="841151159" sldId="327"/>
            <ac:spMk id="12" creationId="{1785B989-5DD7-2BF2-3ADC-72E7549C1B79}"/>
          </ac:spMkLst>
        </pc:spChg>
        <pc:spChg chg="add mod">
          <ac:chgData name="Katherine Mesa" userId="dd7b0dd6-7f91-4ded-8476-0723d8004cb7" providerId="ADAL" clId="{B21ED189-1FE1-4D83-956D-052B84386C0F}" dt="2023-10-16T22:09:20.793" v="7157" actId="1076"/>
          <ac:spMkLst>
            <pc:docMk/>
            <pc:sldMk cId="841151159" sldId="327"/>
            <ac:spMk id="13" creationId="{1BA6AB8E-3799-640F-A115-00CDCCB71FA8}"/>
          </ac:spMkLst>
        </pc:spChg>
        <pc:spChg chg="mod">
          <ac:chgData name="Katherine Mesa" userId="dd7b0dd6-7f91-4ded-8476-0723d8004cb7" providerId="ADAL" clId="{B21ED189-1FE1-4D83-956D-052B84386C0F}" dt="2023-10-15T22:03:32.674" v="4645" actId="108"/>
          <ac:spMkLst>
            <pc:docMk/>
            <pc:sldMk cId="841151159" sldId="327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2:03:30.434" v="4644" actId="108"/>
          <ac:spMkLst>
            <pc:docMk/>
            <pc:sldMk cId="841151159" sldId="327"/>
            <ac:spMk id="24" creationId="{CD85D1E8-1D7C-39FE-3905-6B1B0F8E6487}"/>
          </ac:spMkLst>
        </pc:spChg>
        <pc:spChg chg="mod">
          <ac:chgData name="Katherine Mesa" userId="dd7b0dd6-7f91-4ded-8476-0723d8004cb7" providerId="ADAL" clId="{B21ED189-1FE1-4D83-956D-052B84386C0F}" dt="2023-10-15T22:03:28.164" v="4643" actId="108"/>
          <ac:spMkLst>
            <pc:docMk/>
            <pc:sldMk cId="841151159" sldId="327"/>
            <ac:spMk id="26" creationId="{D2A28CF2-E716-0807-1EB5-EC22CAA6879E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19:42:22.112" v="6290" actId="729"/>
        <pc:sldMkLst>
          <pc:docMk/>
          <pc:sldMk cId="3283164139" sldId="328"/>
        </pc:sldMkLst>
        <pc:spChg chg="del">
          <ac:chgData name="Katherine Mesa" userId="dd7b0dd6-7f91-4ded-8476-0723d8004cb7" providerId="ADAL" clId="{B21ED189-1FE1-4D83-956D-052B84386C0F}" dt="2023-10-15T22:37:48.861" v="5442" actId="478"/>
          <ac:spMkLst>
            <pc:docMk/>
            <pc:sldMk cId="3283164139" sldId="328"/>
            <ac:spMk id="5" creationId="{46F6D8AF-79C8-32E4-23C1-99B79466820B}"/>
          </ac:spMkLst>
        </pc:spChg>
        <pc:spChg chg="del mod">
          <ac:chgData name="Katherine Mesa" userId="dd7b0dd6-7f91-4ded-8476-0723d8004cb7" providerId="ADAL" clId="{B21ED189-1FE1-4D83-956D-052B84386C0F}" dt="2023-10-15T22:37:55.852" v="5445" actId="478"/>
          <ac:spMkLst>
            <pc:docMk/>
            <pc:sldMk cId="3283164139" sldId="328"/>
            <ac:spMk id="6" creationId="{D3D2792E-D557-1C33-0C87-80B5019D546A}"/>
          </ac:spMkLst>
        </pc:spChg>
        <pc:spChg chg="del">
          <ac:chgData name="Katherine Mesa" userId="dd7b0dd6-7f91-4ded-8476-0723d8004cb7" providerId="ADAL" clId="{B21ED189-1FE1-4D83-956D-052B84386C0F}" dt="2023-10-15T22:37:48.861" v="5442" actId="478"/>
          <ac:spMkLst>
            <pc:docMk/>
            <pc:sldMk cId="3283164139" sldId="328"/>
            <ac:spMk id="9" creationId="{F486CEBE-F6C3-C919-EAB9-645D639C4821}"/>
          </ac:spMkLst>
        </pc:spChg>
        <pc:spChg chg="del">
          <ac:chgData name="Katherine Mesa" userId="dd7b0dd6-7f91-4ded-8476-0723d8004cb7" providerId="ADAL" clId="{B21ED189-1FE1-4D83-956D-052B84386C0F}" dt="2023-10-15T22:37:50.547" v="5443" actId="478"/>
          <ac:spMkLst>
            <pc:docMk/>
            <pc:sldMk cId="3283164139" sldId="328"/>
            <ac:spMk id="10" creationId="{34D3D8C8-D927-D779-E3B7-E3E9F353E3C0}"/>
          </ac:spMkLst>
        </pc:spChg>
        <pc:graphicFrameChg chg="add mod modGraphic">
          <ac:chgData name="Katherine Mesa" userId="dd7b0dd6-7f91-4ded-8476-0723d8004cb7" providerId="ADAL" clId="{B21ED189-1FE1-4D83-956D-052B84386C0F}" dt="2023-10-15T22:50:15.673" v="5855" actId="1076"/>
          <ac:graphicFrameMkLst>
            <pc:docMk/>
            <pc:sldMk cId="3283164139" sldId="328"/>
            <ac:graphicFrameMk id="7" creationId="{BA616FDF-805D-0A6B-B785-9B2AC411BF40}"/>
          </ac:graphicFrameMkLst>
        </pc:graphicFrame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8" creationId="{19F42A9A-729A-FB47-4E11-83756EADA886}"/>
          </ac:cxnSpMkLst>
        </pc:cxn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16" creationId="{A6B6F620-186E-6AE6-6C23-C0D115C07AAF}"/>
          </ac:cxnSpMkLst>
        </pc:cxn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19" creationId="{0D57027F-F137-1592-D055-C650FDACC54A}"/>
          </ac:cxnSpMkLst>
        </pc:cxnChg>
      </pc:sldChg>
      <pc:sldChg chg="addSp modSp add del mod">
        <pc:chgData name="Katherine Mesa" userId="dd7b0dd6-7f91-4ded-8476-0723d8004cb7" providerId="ADAL" clId="{B21ED189-1FE1-4D83-956D-052B84386C0F}" dt="2023-10-15T22:47:27.867" v="5826" actId="2696"/>
        <pc:sldMkLst>
          <pc:docMk/>
          <pc:sldMk cId="217730362" sldId="329"/>
        </pc:sldMkLst>
        <pc:spChg chg="mod">
          <ac:chgData name="Katherine Mesa" userId="dd7b0dd6-7f91-4ded-8476-0723d8004cb7" providerId="ADAL" clId="{B21ED189-1FE1-4D83-956D-052B84386C0F}" dt="2023-10-15T22:42:59.844" v="5743" actId="1076"/>
          <ac:spMkLst>
            <pc:docMk/>
            <pc:sldMk cId="217730362" sldId="329"/>
            <ac:spMk id="4" creationId="{55AD3F97-2B5F-16A4-8C15-A0923CCF869B}"/>
          </ac:spMkLst>
        </pc:spChg>
        <pc:graphicFrameChg chg="add mod modGraphic">
          <ac:chgData name="Katherine Mesa" userId="dd7b0dd6-7f91-4ded-8476-0723d8004cb7" providerId="ADAL" clId="{B21ED189-1FE1-4D83-956D-052B84386C0F}" dt="2023-10-15T22:46:35.867" v="5822" actId="207"/>
          <ac:graphicFrameMkLst>
            <pc:docMk/>
            <pc:sldMk cId="217730362" sldId="329"/>
            <ac:graphicFrameMk id="5" creationId="{50A49808-9303-B4F0-C411-A59393EAB6B0}"/>
          </ac:graphicFrameMkLst>
        </pc:graphicFrameChg>
        <pc:graphicFrameChg chg="mod">
          <ac:chgData name="Katherine Mesa" userId="dd7b0dd6-7f91-4ded-8476-0723d8004cb7" providerId="ADAL" clId="{B21ED189-1FE1-4D83-956D-052B84386C0F}" dt="2023-10-15T22:44:24.091" v="5764"/>
          <ac:graphicFrameMkLst>
            <pc:docMk/>
            <pc:sldMk cId="217730362" sldId="329"/>
            <ac:graphicFrameMk id="7" creationId="{BA616FDF-805D-0A6B-B785-9B2AC411BF40}"/>
          </ac:graphicFrameMkLst>
        </pc:graphicFrameChg>
        <pc:cxnChg chg="add mod">
          <ac:chgData name="Katherine Mesa" userId="dd7b0dd6-7f91-4ded-8476-0723d8004cb7" providerId="ADAL" clId="{B21ED189-1FE1-4D83-956D-052B84386C0F}" dt="2023-10-15T22:45:28.279" v="5786" actId="1076"/>
          <ac:cxnSpMkLst>
            <pc:docMk/>
            <pc:sldMk cId="217730362" sldId="329"/>
            <ac:cxnSpMk id="8" creationId="{386FE3BC-4CCD-63D8-B9DC-11627EC13BAC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21:45:21.741" v="7074" actId="1076"/>
        <pc:sldMkLst>
          <pc:docMk/>
          <pc:sldMk cId="4133612512" sldId="329"/>
        </pc:sldMkLst>
        <pc:spChg chg="ord">
          <ac:chgData name="Katherine Mesa" userId="dd7b0dd6-7f91-4ded-8476-0723d8004cb7" providerId="ADAL" clId="{B21ED189-1FE1-4D83-956D-052B84386C0F}" dt="2023-10-15T22:48:37.259" v="5839" actId="166"/>
          <ac:spMkLst>
            <pc:docMk/>
            <pc:sldMk cId="4133612512" sldId="329"/>
            <ac:spMk id="4" creationId="{55AD3F97-2B5F-16A4-8C15-A0923CCF869B}"/>
          </ac:spMkLst>
        </pc:spChg>
        <pc:spChg chg="add mod">
          <ac:chgData name="Katherine Mesa" userId="dd7b0dd6-7f91-4ded-8476-0723d8004cb7" providerId="ADAL" clId="{B21ED189-1FE1-4D83-956D-052B84386C0F}" dt="2023-10-15T22:49:20.806" v="5843"/>
          <ac:spMkLst>
            <pc:docMk/>
            <pc:sldMk cId="4133612512" sldId="329"/>
            <ac:spMk id="5" creationId="{9BD61D6D-1177-602F-3E02-55BBB2576444}"/>
          </ac:spMkLst>
        </pc:spChg>
        <pc:spChg chg="add mod">
          <ac:chgData name="Katherine Mesa" userId="dd7b0dd6-7f91-4ded-8476-0723d8004cb7" providerId="ADAL" clId="{B21ED189-1FE1-4D83-956D-052B84386C0F}" dt="2023-10-16T19:24:58.109" v="5992" actId="11530"/>
          <ac:spMkLst>
            <pc:docMk/>
            <pc:sldMk cId="4133612512" sldId="329"/>
            <ac:spMk id="5" creationId="{DD0BA89D-1CB4-F8BB-58B8-C54548396518}"/>
          </ac:spMkLst>
        </pc:spChg>
        <pc:spChg chg="add mod">
          <ac:chgData name="Katherine Mesa" userId="dd7b0dd6-7f91-4ded-8476-0723d8004cb7" providerId="ADAL" clId="{B21ED189-1FE1-4D83-956D-052B84386C0F}" dt="2023-10-16T21:45:18.950" v="7073" actId="108"/>
          <ac:spMkLst>
            <pc:docMk/>
            <pc:sldMk cId="4133612512" sldId="329"/>
            <ac:spMk id="6" creationId="{97106CF3-7DB3-206A-7917-D5EB897C656B}"/>
          </ac:spMkLst>
        </pc:spChg>
        <pc:spChg chg="add mod">
          <ac:chgData name="Katherine Mesa" userId="dd7b0dd6-7f91-4ded-8476-0723d8004cb7" providerId="ADAL" clId="{B21ED189-1FE1-4D83-956D-052B84386C0F}" dt="2023-10-16T21:43:58.634" v="7058" actId="20577"/>
          <ac:spMkLst>
            <pc:docMk/>
            <pc:sldMk cId="4133612512" sldId="329"/>
            <ac:spMk id="8" creationId="{FED47EEF-3B8C-F151-7BBD-964DAC67C91E}"/>
          </ac:spMkLst>
        </pc:spChg>
        <pc:spChg chg="add mod">
          <ac:chgData name="Katherine Mesa" userId="dd7b0dd6-7f91-4ded-8476-0723d8004cb7" providerId="ADAL" clId="{B21ED189-1FE1-4D83-956D-052B84386C0F}" dt="2023-10-16T19:24:58.109" v="5992" actId="11530"/>
          <ac:spMkLst>
            <pc:docMk/>
            <pc:sldMk cId="4133612512" sldId="329"/>
            <ac:spMk id="9" creationId="{74D7EDD9-01C4-D0ED-EA88-BBCE9FE368E6}"/>
          </ac:spMkLst>
        </pc:spChg>
        <pc:spChg chg="add mod">
          <ac:chgData name="Katherine Mesa" userId="dd7b0dd6-7f91-4ded-8476-0723d8004cb7" providerId="ADAL" clId="{B21ED189-1FE1-4D83-956D-052B84386C0F}" dt="2023-10-16T19:26:49.978" v="6016" actId="20577"/>
          <ac:spMkLst>
            <pc:docMk/>
            <pc:sldMk cId="4133612512" sldId="329"/>
            <ac:spMk id="10" creationId="{22B8251D-6EE9-D085-9A7F-A14FC2206A43}"/>
          </ac:spMkLst>
        </pc:spChg>
        <pc:graphicFrameChg chg="mod">
          <ac:chgData name="Katherine Mesa" userId="dd7b0dd6-7f91-4ded-8476-0723d8004cb7" providerId="ADAL" clId="{B21ED189-1FE1-4D83-956D-052B84386C0F}" dt="2023-10-15T22:49:35.401" v="5847"/>
          <ac:graphicFrameMkLst>
            <pc:docMk/>
            <pc:sldMk cId="4133612512" sldId="329"/>
            <ac:graphicFrameMk id="7" creationId="{BA616FDF-805D-0A6B-B785-9B2AC411BF40}"/>
          </ac:graphicFrameMkLst>
        </pc:graphicFrameChg>
        <pc:cxnChg chg="add mod">
          <ac:chgData name="Katherine Mesa" userId="dd7b0dd6-7f91-4ded-8476-0723d8004cb7" providerId="ADAL" clId="{B21ED189-1FE1-4D83-956D-052B84386C0F}" dt="2023-10-16T19:25:24.669" v="5995" actId="1582"/>
          <ac:cxnSpMkLst>
            <pc:docMk/>
            <pc:sldMk cId="4133612512" sldId="329"/>
            <ac:cxnSpMk id="13" creationId="{C80DD472-DDF2-2663-E43A-37D8A562AD44}"/>
          </ac:cxnSpMkLst>
        </pc:cxnChg>
        <pc:cxnChg chg="add del mod">
          <ac:chgData name="Katherine Mesa" userId="dd7b0dd6-7f91-4ded-8476-0723d8004cb7" providerId="ADAL" clId="{B21ED189-1FE1-4D83-956D-052B84386C0F}" dt="2023-10-16T21:44:59.871" v="7066" actId="478"/>
          <ac:cxnSpMkLst>
            <pc:docMk/>
            <pc:sldMk cId="4133612512" sldId="329"/>
            <ac:cxnSpMk id="14" creationId="{1E7E622D-46FC-9A30-9BBF-48E6DA0FA578}"/>
          </ac:cxnSpMkLst>
        </pc:cxnChg>
        <pc:cxnChg chg="add del mod">
          <ac:chgData name="Katherine Mesa" userId="dd7b0dd6-7f91-4ded-8476-0723d8004cb7" providerId="ADAL" clId="{B21ED189-1FE1-4D83-956D-052B84386C0F}" dt="2023-10-16T19:25:36.412" v="5999" actId="11529"/>
          <ac:cxnSpMkLst>
            <pc:docMk/>
            <pc:sldMk cId="4133612512" sldId="329"/>
            <ac:cxnSpMk id="16" creationId="{57029659-58C0-853A-71EE-7B52BD7A29F6}"/>
          </ac:cxnSpMkLst>
        </pc:cxnChg>
        <pc:cxnChg chg="add del">
          <ac:chgData name="Katherine Mesa" userId="dd7b0dd6-7f91-4ded-8476-0723d8004cb7" providerId="ADAL" clId="{B21ED189-1FE1-4D83-956D-052B84386C0F}" dt="2023-10-16T21:44:58.626" v="7064" actId="11529"/>
          <ac:cxnSpMkLst>
            <pc:docMk/>
            <pc:sldMk cId="4133612512" sldId="329"/>
            <ac:cxnSpMk id="17" creationId="{B56469C1-2D29-E508-DCE0-A469C9A90A2E}"/>
          </ac:cxnSpMkLst>
        </pc:cxnChg>
        <pc:cxnChg chg="add mod">
          <ac:chgData name="Katherine Mesa" userId="dd7b0dd6-7f91-4ded-8476-0723d8004cb7" providerId="ADAL" clId="{B21ED189-1FE1-4D83-956D-052B84386C0F}" dt="2023-10-16T19:27:05.019" v="6017" actId="108"/>
          <ac:cxnSpMkLst>
            <pc:docMk/>
            <pc:sldMk cId="4133612512" sldId="329"/>
            <ac:cxnSpMk id="18" creationId="{1950EBD6-1957-30BD-33E7-1981D97BD604}"/>
          </ac:cxnSpMkLst>
        </pc:cxnChg>
        <pc:cxnChg chg="add del mod">
          <ac:chgData name="Katherine Mesa" userId="dd7b0dd6-7f91-4ded-8476-0723d8004cb7" providerId="ADAL" clId="{B21ED189-1FE1-4D83-956D-052B84386C0F}" dt="2023-10-16T19:26:16.509" v="6002" actId="11529"/>
          <ac:cxnSpMkLst>
            <pc:docMk/>
            <pc:sldMk cId="4133612512" sldId="329"/>
            <ac:cxnSpMk id="20" creationId="{01B2CFD3-FF0A-AD48-3D4E-FE89380C89A1}"/>
          </ac:cxnSpMkLst>
        </pc:cxnChg>
        <pc:cxnChg chg="add mod">
          <ac:chgData name="Katherine Mesa" userId="dd7b0dd6-7f91-4ded-8476-0723d8004cb7" providerId="ADAL" clId="{B21ED189-1FE1-4D83-956D-052B84386C0F}" dt="2023-10-16T21:45:16.205" v="7070" actId="108"/>
          <ac:cxnSpMkLst>
            <pc:docMk/>
            <pc:sldMk cId="4133612512" sldId="329"/>
            <ac:cxnSpMk id="20" creationId="{C76B1FFA-FEA4-310C-B091-D97631C239AF}"/>
          </ac:cxnSpMkLst>
        </pc:cxnChg>
        <pc:cxnChg chg="add mod">
          <ac:chgData name="Katherine Mesa" userId="dd7b0dd6-7f91-4ded-8476-0723d8004cb7" providerId="ADAL" clId="{B21ED189-1FE1-4D83-956D-052B84386C0F}" dt="2023-10-16T21:45:21.741" v="7074" actId="1076"/>
          <ac:cxnSpMkLst>
            <pc:docMk/>
            <pc:sldMk cId="4133612512" sldId="329"/>
            <ac:cxnSpMk id="21" creationId="{5E2A871F-B166-507A-E080-EF4F4BC135E6}"/>
          </ac:cxnSpMkLst>
        </pc:cxnChg>
        <pc:cxnChg chg="add del mod">
          <ac:chgData name="Katherine Mesa" userId="dd7b0dd6-7f91-4ded-8476-0723d8004cb7" providerId="ADAL" clId="{B21ED189-1FE1-4D83-956D-052B84386C0F}" dt="2023-10-16T19:26:22.564" v="6004" actId="11529"/>
          <ac:cxnSpMkLst>
            <pc:docMk/>
            <pc:sldMk cId="4133612512" sldId="329"/>
            <ac:cxnSpMk id="22" creationId="{1D099FD2-89FE-303C-EB28-7EA8DB664E92}"/>
          </ac:cxnSpMkLst>
        </pc:cxnChg>
        <pc:cxnChg chg="add mod">
          <ac:chgData name="Katherine Mesa" userId="dd7b0dd6-7f91-4ded-8476-0723d8004cb7" providerId="ADAL" clId="{B21ED189-1FE1-4D83-956D-052B84386C0F}" dt="2023-10-16T19:27:06.771" v="6019" actId="108"/>
          <ac:cxnSpMkLst>
            <pc:docMk/>
            <pc:sldMk cId="4133612512" sldId="329"/>
            <ac:cxnSpMk id="24" creationId="{569D6AC0-A3D9-8C36-1AEA-8B7125BD8BD4}"/>
          </ac:cxnSpMkLst>
        </pc:cxnChg>
        <pc:cxnChg chg="add mod">
          <ac:chgData name="Katherine Mesa" userId="dd7b0dd6-7f91-4ded-8476-0723d8004cb7" providerId="ADAL" clId="{B21ED189-1FE1-4D83-956D-052B84386C0F}" dt="2023-10-16T19:27:09.066" v="6021" actId="108"/>
          <ac:cxnSpMkLst>
            <pc:docMk/>
            <pc:sldMk cId="4133612512" sldId="329"/>
            <ac:cxnSpMk id="26" creationId="{526699D2-7547-7CBC-A527-77A6CF6B2A92}"/>
          </ac:cxnSpMkLst>
        </pc:cxnChg>
        <pc:cxnChg chg="add del mod">
          <ac:chgData name="Katherine Mesa" userId="dd7b0dd6-7f91-4ded-8476-0723d8004cb7" providerId="ADAL" clId="{B21ED189-1FE1-4D83-956D-052B84386C0F}" dt="2023-10-16T21:44:32.746" v="7059" actId="478"/>
          <ac:cxnSpMkLst>
            <pc:docMk/>
            <pc:sldMk cId="4133612512" sldId="329"/>
            <ac:cxnSpMk id="28" creationId="{EE989D2E-299F-4ECB-B870-CDC6458A2EF2}"/>
          </ac:cxnSpMkLst>
        </pc:cxnChg>
        <pc:cxnChg chg="add del mod">
          <ac:chgData name="Katherine Mesa" userId="dd7b0dd6-7f91-4ded-8476-0723d8004cb7" providerId="ADAL" clId="{B21ED189-1FE1-4D83-956D-052B84386C0F}" dt="2023-10-16T21:44:34.681" v="7060" actId="478"/>
          <ac:cxnSpMkLst>
            <pc:docMk/>
            <pc:sldMk cId="4133612512" sldId="329"/>
            <ac:cxnSpMk id="30" creationId="{48708D54-4D4A-B7BE-150B-FEC49494A6BC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19:53:44.815" v="6682" actId="478"/>
        <pc:sldMkLst>
          <pc:docMk/>
          <pc:sldMk cId="269560904" sldId="330"/>
        </pc:sldMkLst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5" creationId="{F3FA378E-4D30-37D1-A583-5BD07ED7E01A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6" creationId="{35ECB634-9FBB-33DC-8F2C-B663E6203999}"/>
          </ac:spMkLst>
        </pc:spChg>
        <pc:spChg chg="add mod">
          <ac:chgData name="Katherine Mesa" userId="dd7b0dd6-7f91-4ded-8476-0723d8004cb7" providerId="ADAL" clId="{B21ED189-1FE1-4D83-956D-052B84386C0F}" dt="2023-10-16T19:45:42.280" v="6351" actId="20577"/>
          <ac:spMkLst>
            <pc:docMk/>
            <pc:sldMk cId="269560904" sldId="330"/>
            <ac:spMk id="8" creationId="{3C8A22D8-57CE-475B-C682-86589E871F10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9" creationId="{9B3D9DF2-ADB4-7A92-6275-24551243FF00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10" creationId="{18095166-6A00-672F-F2F8-0794DC404AA4}"/>
          </ac:spMkLst>
        </pc:spChg>
        <pc:spChg chg="add del mod">
          <ac:chgData name="Katherine Mesa" userId="dd7b0dd6-7f91-4ded-8476-0723d8004cb7" providerId="ADAL" clId="{B21ED189-1FE1-4D83-956D-052B84386C0F}" dt="2023-10-16T19:53:43.957" v="6681" actId="478"/>
          <ac:spMkLst>
            <pc:docMk/>
            <pc:sldMk cId="269560904" sldId="330"/>
            <ac:spMk id="39" creationId="{1E0E7A70-56E1-666E-2004-1DCD919F9749}"/>
          </ac:spMkLst>
        </pc:spChg>
        <pc:graphicFrameChg chg="mod">
          <ac:chgData name="Katherine Mesa" userId="dd7b0dd6-7f91-4ded-8476-0723d8004cb7" providerId="ADAL" clId="{B21ED189-1FE1-4D83-956D-052B84386C0F}" dt="2023-10-15T22:49:36.913" v="5848" actId="108"/>
          <ac:graphicFrameMkLst>
            <pc:docMk/>
            <pc:sldMk cId="269560904" sldId="330"/>
            <ac:graphicFrameMk id="7" creationId="{BA616FDF-805D-0A6B-B785-9B2AC411BF40}"/>
          </ac:graphicFrameMkLst>
        </pc:graphicFrameChg>
        <pc:cxnChg chg="add del">
          <ac:chgData name="Katherine Mesa" userId="dd7b0dd6-7f91-4ded-8476-0723d8004cb7" providerId="ADAL" clId="{B21ED189-1FE1-4D83-956D-052B84386C0F}" dt="2023-10-16T19:29:18.251" v="6072" actId="11529"/>
          <ac:cxnSpMkLst>
            <pc:docMk/>
            <pc:sldMk cId="269560904" sldId="330"/>
            <ac:cxnSpMk id="13" creationId="{F8223B58-7EB9-DC39-40E3-09CCD3A9D4D2}"/>
          </ac:cxnSpMkLst>
        </pc:cxnChg>
        <pc:cxnChg chg="add del mod">
          <ac:chgData name="Katherine Mesa" userId="dd7b0dd6-7f91-4ded-8476-0723d8004cb7" providerId="ADAL" clId="{B21ED189-1FE1-4D83-956D-052B84386C0F}" dt="2023-10-16T19:29:35.875" v="6074" actId="11529"/>
          <ac:cxnSpMkLst>
            <pc:docMk/>
            <pc:sldMk cId="269560904" sldId="330"/>
            <ac:cxnSpMk id="15" creationId="{399A5EA4-44CE-B74F-9454-D540C7FAE555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17" creationId="{08147EB5-800B-8465-395D-9C49DC1CF988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19" creationId="{03F8D9F5-FD29-20C3-81DD-FFF01BF1B39A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1" creationId="{70C9303A-65F6-8787-FAEF-8B73A91D8A85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3" creationId="{10DD1EDC-F6A2-7B99-8504-AE84191F001E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5" creationId="{B8AD15F1-DDC2-A12B-FE42-FE1AAC69D7B2}"/>
          </ac:cxnSpMkLst>
        </pc:cxnChg>
        <pc:cxnChg chg="add del mod">
          <ac:chgData name="Katherine Mesa" userId="dd7b0dd6-7f91-4ded-8476-0723d8004cb7" providerId="ADAL" clId="{B21ED189-1FE1-4D83-956D-052B84386C0F}" dt="2023-10-16T19:30:16.732" v="6081" actId="11529"/>
          <ac:cxnSpMkLst>
            <pc:docMk/>
            <pc:sldMk cId="269560904" sldId="330"/>
            <ac:cxnSpMk id="27" creationId="{154E4B78-C13D-E837-B77B-AB1A3DAAB2F8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9" creationId="{4988B123-DBD8-3A44-416A-0D545739FD53}"/>
          </ac:cxnSpMkLst>
        </pc:cxnChg>
        <pc:cxnChg chg="add del mod">
          <ac:chgData name="Katherine Mesa" userId="dd7b0dd6-7f91-4ded-8476-0723d8004cb7" providerId="ADAL" clId="{B21ED189-1FE1-4D83-956D-052B84386C0F}" dt="2023-10-16T19:30:37.730" v="6086" actId="478"/>
          <ac:cxnSpMkLst>
            <pc:docMk/>
            <pc:sldMk cId="269560904" sldId="330"/>
            <ac:cxnSpMk id="32" creationId="{74C91FFF-8096-B4C7-65CB-E52886825A78}"/>
          </ac:cxnSpMkLst>
        </pc:cxnChg>
        <pc:cxnChg chg="add del">
          <ac:chgData name="Katherine Mesa" userId="dd7b0dd6-7f91-4ded-8476-0723d8004cb7" providerId="ADAL" clId="{B21ED189-1FE1-4D83-956D-052B84386C0F}" dt="2023-10-16T19:30:52.452" v="6088" actId="11529"/>
          <ac:cxnSpMkLst>
            <pc:docMk/>
            <pc:sldMk cId="269560904" sldId="330"/>
            <ac:cxnSpMk id="35" creationId="{BA2E2ADC-C7D8-6C09-5150-41C1292CF1DC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38" creationId="{7DA898BF-333E-7381-F76C-FCA2F0C1244A}"/>
          </ac:cxnSpMkLst>
        </pc:cxnChg>
        <pc:cxnChg chg="add del mod">
          <ac:chgData name="Katherine Mesa" userId="dd7b0dd6-7f91-4ded-8476-0723d8004cb7" providerId="ADAL" clId="{B21ED189-1FE1-4D83-956D-052B84386C0F}" dt="2023-10-16T19:53:42.236" v="6679" actId="478"/>
          <ac:cxnSpMkLst>
            <pc:docMk/>
            <pc:sldMk cId="269560904" sldId="330"/>
            <ac:cxnSpMk id="41" creationId="{1A7180D7-9C05-1312-B0E1-8243BCAB57CE}"/>
          </ac:cxnSpMkLst>
        </pc:cxnChg>
        <pc:cxnChg chg="add del mod">
          <ac:chgData name="Katherine Mesa" userId="dd7b0dd6-7f91-4ded-8476-0723d8004cb7" providerId="ADAL" clId="{B21ED189-1FE1-4D83-956D-052B84386C0F}" dt="2023-10-16T19:40:22.699" v="6286" actId="11529"/>
          <ac:cxnSpMkLst>
            <pc:docMk/>
            <pc:sldMk cId="269560904" sldId="330"/>
            <ac:cxnSpMk id="43" creationId="{8579B76C-C413-EFEE-EB28-F8BECC01BE3F}"/>
          </ac:cxnSpMkLst>
        </pc:cxnChg>
        <pc:cxnChg chg="add del mod">
          <ac:chgData name="Katherine Mesa" userId="dd7b0dd6-7f91-4ded-8476-0723d8004cb7" providerId="ADAL" clId="{B21ED189-1FE1-4D83-956D-052B84386C0F}" dt="2023-10-16T19:53:44.815" v="6682" actId="478"/>
          <ac:cxnSpMkLst>
            <pc:docMk/>
            <pc:sldMk cId="269560904" sldId="330"/>
            <ac:cxnSpMk id="45" creationId="{89E2A68E-3FBC-9D00-DB12-6ABC3EADAD9A}"/>
          </ac:cxnSpMkLst>
        </pc:cxnChg>
      </pc:sldChg>
      <pc:sldChg chg="add del">
        <pc:chgData name="Katherine Mesa" userId="dd7b0dd6-7f91-4ded-8476-0723d8004cb7" providerId="ADAL" clId="{B21ED189-1FE1-4D83-956D-052B84386C0F}" dt="2023-10-15T22:47:29.524" v="5827" actId="2696"/>
        <pc:sldMkLst>
          <pc:docMk/>
          <pc:sldMk cId="586440990" sldId="330"/>
        </pc:sldMkLst>
      </pc:sldChg>
      <pc:sldChg chg="new del">
        <pc:chgData name="Katherine Mesa" userId="dd7b0dd6-7f91-4ded-8476-0723d8004cb7" providerId="ADAL" clId="{B21ED189-1FE1-4D83-956D-052B84386C0F}" dt="2023-10-15T22:46:09.547" v="5821" actId="2696"/>
        <pc:sldMkLst>
          <pc:docMk/>
          <pc:sldMk cId="3800991197" sldId="330"/>
        </pc:sldMkLst>
      </pc:sldChg>
      <pc:sldChg chg="addSp delSp modSp add mod modShow">
        <pc:chgData name="Katherine Mesa" userId="dd7b0dd6-7f91-4ded-8476-0723d8004cb7" providerId="ADAL" clId="{B21ED189-1FE1-4D83-956D-052B84386C0F}" dt="2023-10-16T19:53:54.725" v="6688" actId="478"/>
        <pc:sldMkLst>
          <pc:docMk/>
          <pc:sldMk cId="293338493" sldId="331"/>
        </pc:sldMkLst>
        <pc:spChg chg="add mod">
          <ac:chgData name="Katherine Mesa" userId="dd7b0dd6-7f91-4ded-8476-0723d8004cb7" providerId="ADAL" clId="{B21ED189-1FE1-4D83-956D-052B84386C0F}" dt="2023-10-15T22:51:46.351" v="5868"/>
          <ac:spMkLst>
            <pc:docMk/>
            <pc:sldMk cId="293338493" sldId="331"/>
            <ac:spMk id="8" creationId="{E8394A58-D8F5-C805-D814-0F65674C8CBA}"/>
          </ac:spMkLst>
        </pc:spChg>
        <pc:spChg chg="add mod">
          <ac:chgData name="Katherine Mesa" userId="dd7b0dd6-7f91-4ded-8476-0723d8004cb7" providerId="ADAL" clId="{B21ED189-1FE1-4D83-956D-052B84386C0F}" dt="2023-10-16T19:32:18.074" v="6104" actId="6549"/>
          <ac:spMkLst>
            <pc:docMk/>
            <pc:sldMk cId="293338493" sldId="331"/>
            <ac:spMk id="9" creationId="{971384A5-0477-0609-AF89-821C49601DE4}"/>
          </ac:spMkLst>
        </pc:spChg>
        <pc:spChg chg="add mod">
          <ac:chgData name="Katherine Mesa" userId="dd7b0dd6-7f91-4ded-8476-0723d8004cb7" providerId="ADAL" clId="{B21ED189-1FE1-4D83-956D-052B84386C0F}" dt="2023-10-16T19:42:53.384" v="6291" actId="1076"/>
          <ac:spMkLst>
            <pc:docMk/>
            <pc:sldMk cId="293338493" sldId="331"/>
            <ac:spMk id="10" creationId="{B29A0718-C4F4-5B6E-277B-1B8B51FA68BC}"/>
          </ac:spMkLst>
        </pc:spChg>
        <pc:spChg chg="mod">
          <ac:chgData name="Katherine Mesa" userId="dd7b0dd6-7f91-4ded-8476-0723d8004cb7" providerId="ADAL" clId="{B21ED189-1FE1-4D83-956D-052B84386C0F}" dt="2023-10-15T22:54:56.344" v="5941"/>
          <ac:spMkLst>
            <pc:docMk/>
            <pc:sldMk cId="293338493" sldId="331"/>
            <ac:spMk id="14" creationId="{4CF803BF-7229-DDE9-0C8A-89D303D529D5}"/>
          </ac:spMkLst>
        </pc:spChg>
        <pc:spChg chg="mod">
          <ac:chgData name="Katherine Mesa" userId="dd7b0dd6-7f91-4ded-8476-0723d8004cb7" providerId="ADAL" clId="{B21ED189-1FE1-4D83-956D-052B84386C0F}" dt="2023-10-15T22:55:04.588" v="5955" actId="20577"/>
          <ac:spMkLst>
            <pc:docMk/>
            <pc:sldMk cId="293338493" sldId="331"/>
            <ac:spMk id="15" creationId="{8474CF07-3787-9CA8-34F9-5FE3F8C6DFEA}"/>
          </ac:spMkLst>
        </pc:spChg>
        <pc:spChg chg="add mod">
          <ac:chgData name="Katherine Mesa" userId="dd7b0dd6-7f91-4ded-8476-0723d8004cb7" providerId="ADAL" clId="{B21ED189-1FE1-4D83-956D-052B84386C0F}" dt="2023-10-16T19:42:53.384" v="6291" actId="1076"/>
          <ac:spMkLst>
            <pc:docMk/>
            <pc:sldMk cId="293338493" sldId="331"/>
            <ac:spMk id="16" creationId="{E5EAA73D-5D5C-340A-F30E-AAB78EA0BB35}"/>
          </ac:spMkLst>
        </pc:spChg>
        <pc:spChg chg="add mod">
          <ac:chgData name="Katherine Mesa" userId="dd7b0dd6-7f91-4ded-8476-0723d8004cb7" providerId="ADAL" clId="{B21ED189-1FE1-4D83-956D-052B84386C0F}" dt="2023-10-16T19:45:19.802" v="6336" actId="404"/>
          <ac:spMkLst>
            <pc:docMk/>
            <pc:sldMk cId="293338493" sldId="331"/>
            <ac:spMk id="18" creationId="{95036108-5DF5-A2F4-050C-178A3A82EF46}"/>
          </ac:spMkLst>
        </pc:spChg>
        <pc:spChg chg="add mod">
          <ac:chgData name="Katherine Mesa" userId="dd7b0dd6-7f91-4ded-8476-0723d8004cb7" providerId="ADAL" clId="{B21ED189-1FE1-4D83-956D-052B84386C0F}" dt="2023-10-16T19:45:13.532" v="6327" actId="313"/>
          <ac:spMkLst>
            <pc:docMk/>
            <pc:sldMk cId="293338493" sldId="331"/>
            <ac:spMk id="19" creationId="{4E477A03-EB41-C4F4-A47F-2574F465C316}"/>
          </ac:spMkLst>
        </pc:spChg>
        <pc:spChg chg="add mod">
          <ac:chgData name="Katherine Mesa" userId="dd7b0dd6-7f91-4ded-8476-0723d8004cb7" providerId="ADAL" clId="{B21ED189-1FE1-4D83-956D-052B84386C0F}" dt="2023-10-16T19:45:24.359" v="6341" actId="20577"/>
          <ac:spMkLst>
            <pc:docMk/>
            <pc:sldMk cId="293338493" sldId="331"/>
            <ac:spMk id="21" creationId="{450F4833-C757-631C-CBEA-55E2F1B10FC9}"/>
          </ac:spMkLst>
        </pc:spChg>
        <pc:spChg chg="add del mod">
          <ac:chgData name="Katherine Mesa" userId="dd7b0dd6-7f91-4ded-8476-0723d8004cb7" providerId="ADAL" clId="{B21ED189-1FE1-4D83-956D-052B84386C0F}" dt="2023-10-16T19:34:08.257" v="6202" actId="478"/>
          <ac:spMkLst>
            <pc:docMk/>
            <pc:sldMk cId="293338493" sldId="331"/>
            <ac:spMk id="22" creationId="{EB49F8A8-111E-B9D4-DBCC-32AA0260E191}"/>
          </ac:spMkLst>
        </pc:spChg>
        <pc:spChg chg="add mod">
          <ac:chgData name="Katherine Mesa" userId="dd7b0dd6-7f91-4ded-8476-0723d8004cb7" providerId="ADAL" clId="{B21ED189-1FE1-4D83-956D-052B84386C0F}" dt="2023-10-16T19:45:27.231" v="6345" actId="20577"/>
          <ac:spMkLst>
            <pc:docMk/>
            <pc:sldMk cId="293338493" sldId="331"/>
            <ac:spMk id="23" creationId="{7ADFD645-0D2B-2C86-7224-8C18873B7C2A}"/>
          </ac:spMkLst>
        </pc:spChg>
        <pc:spChg chg="add del mod">
          <ac:chgData name="Katherine Mesa" userId="dd7b0dd6-7f91-4ded-8476-0723d8004cb7" providerId="ADAL" clId="{B21ED189-1FE1-4D83-956D-052B84386C0F}" dt="2023-10-16T19:53:54.139" v="6687" actId="478"/>
          <ac:spMkLst>
            <pc:docMk/>
            <pc:sldMk cId="293338493" sldId="331"/>
            <ac:spMk id="24" creationId="{2C30FCCA-1DB8-B5DB-C55A-EDB24F3EBBA9}"/>
          </ac:spMkLst>
        </pc:spChg>
        <pc:spChg chg="add mod">
          <ac:chgData name="Katherine Mesa" userId="dd7b0dd6-7f91-4ded-8476-0723d8004cb7" providerId="ADAL" clId="{B21ED189-1FE1-4D83-956D-052B84386C0F}" dt="2023-10-16T19:38:20.791" v="6258"/>
          <ac:spMkLst>
            <pc:docMk/>
            <pc:sldMk cId="293338493" sldId="331"/>
            <ac:spMk id="52" creationId="{5510B010-4E6E-7CC0-7FAA-60AA0EDDE7E5}"/>
          </ac:spMkLst>
        </pc:spChg>
        <pc:spChg chg="add mod">
          <ac:chgData name="Katherine Mesa" userId="dd7b0dd6-7f91-4ded-8476-0723d8004cb7" providerId="ADAL" clId="{B21ED189-1FE1-4D83-956D-052B84386C0F}" dt="2023-10-16T19:53:52.137" v="6684" actId="6549"/>
          <ac:spMkLst>
            <pc:docMk/>
            <pc:sldMk cId="293338493" sldId="331"/>
            <ac:spMk id="53" creationId="{54A44629-2CAE-C891-3D2B-EA560A8A134D}"/>
          </ac:spMkLst>
        </pc:spChg>
        <pc:grpChg chg="add del mod">
          <ac:chgData name="Katherine Mesa" userId="dd7b0dd6-7f91-4ded-8476-0723d8004cb7" providerId="ADAL" clId="{B21ED189-1FE1-4D83-956D-052B84386C0F}" dt="2023-10-16T19:32:18.937" v="6105" actId="478"/>
          <ac:grpSpMkLst>
            <pc:docMk/>
            <pc:sldMk cId="293338493" sldId="331"/>
            <ac:grpSpMk id="6" creationId="{0E60E5EF-DCB3-F78A-4537-85DEAE5A387C}"/>
          </ac:grpSpMkLst>
        </pc:grpChg>
        <pc:grpChg chg="add del mod">
          <ac:chgData name="Katherine Mesa" userId="dd7b0dd6-7f91-4ded-8476-0723d8004cb7" providerId="ADAL" clId="{B21ED189-1FE1-4D83-956D-052B84386C0F}" dt="2023-10-16T19:32:19.705" v="6106" actId="478"/>
          <ac:grpSpMkLst>
            <pc:docMk/>
            <pc:sldMk cId="293338493" sldId="331"/>
            <ac:grpSpMk id="13" creationId="{D148CFE1-40E5-6A92-FD83-20CAB7114BEA}"/>
          </ac:grpSpMkLst>
        </pc:grpChg>
        <pc:grpChg chg="add del mod">
          <ac:chgData name="Katherine Mesa" userId="dd7b0dd6-7f91-4ded-8476-0723d8004cb7" providerId="ADAL" clId="{B21ED189-1FE1-4D83-956D-052B84386C0F}" dt="2023-10-16T19:53:53.391" v="6686" actId="478"/>
          <ac:grpSpMkLst>
            <pc:docMk/>
            <pc:sldMk cId="293338493" sldId="331"/>
            <ac:grpSpMk id="51" creationId="{D5FEF0C8-4888-BCD1-D82E-B7C0B5697044}"/>
          </ac:grpSpMkLst>
        </pc:grpChg>
        <pc:graphicFrameChg chg="add del mod modGraphic">
          <ac:chgData name="Katherine Mesa" userId="dd7b0dd6-7f91-4ded-8476-0723d8004cb7" providerId="ADAL" clId="{B21ED189-1FE1-4D83-956D-052B84386C0F}" dt="2023-10-16T19:32:16.234" v="6103" actId="478"/>
          <ac:graphicFrameMkLst>
            <pc:docMk/>
            <pc:sldMk cId="293338493" sldId="331"/>
            <ac:graphicFrameMk id="5" creationId="{034686BF-4A38-2AED-D37F-F67215783EF7}"/>
          </ac:graphicFrameMkLst>
        </pc:graphicFrameChg>
        <pc:graphicFrameChg chg="mod">
          <ac:chgData name="Katherine Mesa" userId="dd7b0dd6-7f91-4ded-8476-0723d8004cb7" providerId="ADAL" clId="{B21ED189-1FE1-4D83-956D-052B84386C0F}" dt="2023-10-15T22:49:50.224" v="5853" actId="108"/>
          <ac:graphicFrameMkLst>
            <pc:docMk/>
            <pc:sldMk cId="293338493" sldId="331"/>
            <ac:graphicFrameMk id="7" creationId="{BA616FDF-805D-0A6B-B785-9B2AC411BF40}"/>
          </ac:graphicFrameMkLst>
        </pc:graphicFrameChg>
        <pc:cxnChg chg="add del mod">
          <ac:chgData name="Katherine Mesa" userId="dd7b0dd6-7f91-4ded-8476-0723d8004cb7" providerId="ADAL" clId="{B21ED189-1FE1-4D83-956D-052B84386C0F}" dt="2023-10-16T19:32:24.033" v="6110" actId="478"/>
          <ac:cxnSpMkLst>
            <pc:docMk/>
            <pc:sldMk cId="293338493" sldId="331"/>
            <ac:cxnSpMk id="11" creationId="{ECD35FA0-A5EF-FD38-0711-62CE7600581B}"/>
          </ac:cxnSpMkLst>
        </pc:cxnChg>
        <pc:cxnChg chg="add del mod">
          <ac:chgData name="Katherine Mesa" userId="dd7b0dd6-7f91-4ded-8476-0723d8004cb7" providerId="ADAL" clId="{B21ED189-1FE1-4D83-956D-052B84386C0F}" dt="2023-10-16T19:32:20.739" v="6107" actId="478"/>
          <ac:cxnSpMkLst>
            <pc:docMk/>
            <pc:sldMk cId="293338493" sldId="331"/>
            <ac:cxnSpMk id="17" creationId="{8B2F7748-5BD0-4D87-81FC-7CA219B1870D}"/>
          </ac:cxnSpMkLst>
        </pc:cxnChg>
        <pc:cxnChg chg="add del mod">
          <ac:chgData name="Katherine Mesa" userId="dd7b0dd6-7f91-4ded-8476-0723d8004cb7" providerId="ADAL" clId="{B21ED189-1FE1-4D83-956D-052B84386C0F}" dt="2023-10-16T19:32:24.953" v="6111" actId="478"/>
          <ac:cxnSpMkLst>
            <pc:docMk/>
            <pc:sldMk cId="293338493" sldId="331"/>
            <ac:cxnSpMk id="20" creationId="{E309B1E3-4758-29B0-F95C-25A880A4DF70}"/>
          </ac:cxnSpMkLst>
        </pc:cxnChg>
        <pc:cxnChg chg="add del">
          <ac:chgData name="Katherine Mesa" userId="dd7b0dd6-7f91-4ded-8476-0723d8004cb7" providerId="ADAL" clId="{B21ED189-1FE1-4D83-956D-052B84386C0F}" dt="2023-10-15T22:57:11.385" v="5968" actId="478"/>
          <ac:cxnSpMkLst>
            <pc:docMk/>
            <pc:sldMk cId="293338493" sldId="331"/>
            <ac:cxnSpMk id="23" creationId="{5FB37CF5-02C6-4F44-55EB-3DB9E39BDDA0}"/>
          </ac:cxnSpMkLst>
        </pc:cxnChg>
        <pc:cxnChg chg="add del">
          <ac:chgData name="Katherine Mesa" userId="dd7b0dd6-7f91-4ded-8476-0723d8004cb7" providerId="ADAL" clId="{B21ED189-1FE1-4D83-956D-052B84386C0F}" dt="2023-10-15T22:57:27.839" v="5970" actId="478"/>
          <ac:cxnSpMkLst>
            <pc:docMk/>
            <pc:sldMk cId="293338493" sldId="331"/>
            <ac:cxnSpMk id="25" creationId="{D2862485-DBBD-437C-4F88-22F58D6A10CF}"/>
          </ac:cxnSpMkLst>
        </pc:cxnChg>
        <pc:cxnChg chg="add mod">
          <ac:chgData name="Katherine Mesa" userId="dd7b0dd6-7f91-4ded-8476-0723d8004cb7" providerId="ADAL" clId="{B21ED189-1FE1-4D83-956D-052B84386C0F}" dt="2023-10-16T19:42:57.359" v="6292" actId="14100"/>
          <ac:cxnSpMkLst>
            <pc:docMk/>
            <pc:sldMk cId="293338493" sldId="331"/>
            <ac:cxnSpMk id="26" creationId="{3029028E-A27A-E158-56CE-C8E1C75357F0}"/>
          </ac:cxnSpMkLst>
        </pc:cxnChg>
        <pc:cxnChg chg="add del mod">
          <ac:chgData name="Katherine Mesa" userId="dd7b0dd6-7f91-4ded-8476-0723d8004cb7" providerId="ADAL" clId="{B21ED189-1FE1-4D83-956D-052B84386C0F}" dt="2023-10-16T19:32:22.345" v="6108" actId="478"/>
          <ac:cxnSpMkLst>
            <pc:docMk/>
            <pc:sldMk cId="293338493" sldId="331"/>
            <ac:cxnSpMk id="27" creationId="{B20AB33F-E1E4-E37F-761B-5D47C1152387}"/>
          </ac:cxnSpMkLst>
        </pc:cxnChg>
        <pc:cxnChg chg="add del mod">
          <ac:chgData name="Katherine Mesa" userId="dd7b0dd6-7f91-4ded-8476-0723d8004cb7" providerId="ADAL" clId="{B21ED189-1FE1-4D83-956D-052B84386C0F}" dt="2023-10-16T19:32:22.993" v="6109" actId="478"/>
          <ac:cxnSpMkLst>
            <pc:docMk/>
            <pc:sldMk cId="293338493" sldId="331"/>
            <ac:cxnSpMk id="28" creationId="{BE58870F-1290-BB99-7493-25935775F1FF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29" creationId="{E0772C24-0448-5F67-65ED-35FD9AEEF387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0" creationId="{C190261D-5173-554C-C38A-6784BE8A8244}"/>
          </ac:cxnSpMkLst>
        </pc:cxnChg>
        <pc:cxnChg chg="add del mod">
          <ac:chgData name="Katherine Mesa" userId="dd7b0dd6-7f91-4ded-8476-0723d8004cb7" providerId="ADAL" clId="{B21ED189-1FE1-4D83-956D-052B84386C0F}" dt="2023-10-16T19:36:28.440" v="6243" actId="478"/>
          <ac:cxnSpMkLst>
            <pc:docMk/>
            <pc:sldMk cId="293338493" sldId="331"/>
            <ac:cxnSpMk id="31" creationId="{0EC9210D-C2B9-93E0-FFC1-0975D743499D}"/>
          </ac:cxnSpMkLst>
        </pc:cxnChg>
        <pc:cxnChg chg="add del mod">
          <ac:chgData name="Katherine Mesa" userId="dd7b0dd6-7f91-4ded-8476-0723d8004cb7" providerId="ADAL" clId="{B21ED189-1FE1-4D83-956D-052B84386C0F}" dt="2023-10-16T19:38:06.841" v="6257" actId="478"/>
          <ac:cxnSpMkLst>
            <pc:docMk/>
            <pc:sldMk cId="293338493" sldId="331"/>
            <ac:cxnSpMk id="33" creationId="{C842B304-3E2B-639E-1387-E659F08ED579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5" creationId="{ED1A9910-7696-D888-7652-A31D639C6D20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7" creationId="{F3DCD831-378B-19F0-16DF-F57487797DE8}"/>
          </ac:cxnSpMkLst>
        </pc:cxnChg>
        <pc:cxnChg chg="add del">
          <ac:chgData name="Katherine Mesa" userId="dd7b0dd6-7f91-4ded-8476-0723d8004cb7" providerId="ADAL" clId="{B21ED189-1FE1-4D83-956D-052B84386C0F}" dt="2023-10-16T19:37:22.499" v="6250" actId="11529"/>
          <ac:cxnSpMkLst>
            <pc:docMk/>
            <pc:sldMk cId="293338493" sldId="331"/>
            <ac:cxnSpMk id="40" creationId="{896DA25F-EF3E-E024-2E06-2295D73A8F99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2" creationId="{244093AB-74AB-8A14-91E1-727194E8495F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5" creationId="{62E1D96D-1A22-C537-D126-446BA205432A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8" creationId="{4E786415-7D25-FCFD-9F40-8DFECC38E1F2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50" creationId="{6388952B-982F-69FD-4667-D5F8BBE690C4}"/>
          </ac:cxnSpMkLst>
        </pc:cxnChg>
        <pc:cxnChg chg="add del mod">
          <ac:chgData name="Katherine Mesa" userId="dd7b0dd6-7f91-4ded-8476-0723d8004cb7" providerId="ADAL" clId="{B21ED189-1FE1-4D83-956D-052B84386C0F}" dt="2023-10-16T19:53:52.838" v="6685" actId="478"/>
          <ac:cxnSpMkLst>
            <pc:docMk/>
            <pc:sldMk cId="293338493" sldId="331"/>
            <ac:cxnSpMk id="55" creationId="{C7E3C069-C465-60AB-456A-2FA1C7DADBFC}"/>
          </ac:cxnSpMkLst>
        </pc:cxnChg>
        <pc:cxnChg chg="add del mod">
          <ac:chgData name="Katherine Mesa" userId="dd7b0dd6-7f91-4ded-8476-0723d8004cb7" providerId="ADAL" clId="{B21ED189-1FE1-4D83-956D-052B84386C0F}" dt="2023-10-16T19:53:54.725" v="6688" actId="478"/>
          <ac:cxnSpMkLst>
            <pc:docMk/>
            <pc:sldMk cId="293338493" sldId="331"/>
            <ac:cxnSpMk id="57" creationId="{1DB9C202-B012-81AF-8294-4B7F8BB85A16}"/>
          </ac:cxnSpMkLst>
        </pc:cxnChg>
      </pc:sldChg>
      <pc:sldChg chg="add del ord">
        <pc:chgData name="Katherine Mesa" userId="dd7b0dd6-7f91-4ded-8476-0723d8004cb7" providerId="ADAL" clId="{B21ED189-1FE1-4D83-956D-052B84386C0F}" dt="2023-10-16T19:32:08.118" v="6102" actId="2696"/>
        <pc:sldMkLst>
          <pc:docMk/>
          <pc:sldMk cId="683474575" sldId="332"/>
        </pc:sldMkLst>
      </pc:sldChg>
      <pc:sldChg chg="add">
        <pc:chgData name="Katherine Mesa" userId="dd7b0dd6-7f91-4ded-8476-0723d8004cb7" providerId="ADAL" clId="{B21ED189-1FE1-4D83-956D-052B84386C0F}" dt="2023-10-16T19:53:38.963" v="6678" actId="2890"/>
        <pc:sldMkLst>
          <pc:docMk/>
          <pc:sldMk cId="2771981180" sldId="332"/>
        </pc:sldMkLst>
      </pc:sldChg>
      <pc:sldChg chg="add del ord">
        <pc:chgData name="Katherine Mesa" userId="dd7b0dd6-7f91-4ded-8476-0723d8004cb7" providerId="ADAL" clId="{B21ED189-1FE1-4D83-956D-052B84386C0F}" dt="2023-10-16T19:27:43.725" v="6031" actId="2696"/>
        <pc:sldMkLst>
          <pc:docMk/>
          <pc:sldMk cId="3228463336" sldId="332"/>
        </pc:sldMkLst>
      </pc:sldChg>
      <pc:sldChg chg="add del">
        <pc:chgData name="Katherine Mesa" userId="dd7b0dd6-7f91-4ded-8476-0723d8004cb7" providerId="ADAL" clId="{B21ED189-1FE1-4D83-956D-052B84386C0F}" dt="2023-10-16T19:53:29.046" v="6677" actId="2696"/>
        <pc:sldMkLst>
          <pc:docMk/>
          <pc:sldMk cId="3880894387" sldId="332"/>
        </pc:sldMkLst>
      </pc:sldChg>
      <pc:sldChg chg="add">
        <pc:chgData name="Katherine Mesa" userId="dd7b0dd6-7f91-4ded-8476-0723d8004cb7" providerId="ADAL" clId="{B21ED189-1FE1-4D83-956D-052B84386C0F}" dt="2023-10-16T19:53:49.063" v="6683" actId="2890"/>
        <pc:sldMkLst>
          <pc:docMk/>
          <pc:sldMk cId="3392933455" sldId="333"/>
        </pc:sldMkLst>
      </pc:sldChg>
      <pc:sldChg chg="add mod modShow">
        <pc:chgData name="Katherine Mesa" userId="dd7b0dd6-7f91-4ded-8476-0723d8004cb7" providerId="ADAL" clId="{B21ED189-1FE1-4D83-956D-052B84386C0F}" dt="2023-10-16T21:09:07.437" v="6697" actId="729"/>
        <pc:sldMkLst>
          <pc:docMk/>
          <pc:sldMk cId="707867425" sldId="334"/>
        </pc:sldMkLst>
      </pc:sldChg>
      <pc:sldChg chg="addSp delSp modSp add mod delAnim">
        <pc:chgData name="Katherine Mesa" userId="dd7b0dd6-7f91-4ded-8476-0723d8004cb7" providerId="ADAL" clId="{B21ED189-1FE1-4D83-956D-052B84386C0F}" dt="2023-10-17T13:03:06.012" v="7483" actId="14100"/>
        <pc:sldMkLst>
          <pc:docMk/>
          <pc:sldMk cId="2445383051" sldId="335"/>
        </pc:sldMkLst>
        <pc:spChg chg="del">
          <ac:chgData name="Katherine Mesa" userId="dd7b0dd6-7f91-4ded-8476-0723d8004cb7" providerId="ADAL" clId="{B21ED189-1FE1-4D83-956D-052B84386C0F}" dt="2023-10-16T21:28:38.209" v="6739" actId="478"/>
          <ac:spMkLst>
            <pc:docMk/>
            <pc:sldMk cId="2445383051" sldId="335"/>
            <ac:spMk id="3" creationId="{0CCF8377-1518-7B5B-1128-EADC8C3D9E1F}"/>
          </ac:spMkLst>
        </pc:spChg>
        <pc:spChg chg="mod">
          <ac:chgData name="Katherine Mesa" userId="dd7b0dd6-7f91-4ded-8476-0723d8004cb7" providerId="ADAL" clId="{B21ED189-1FE1-4D83-956D-052B84386C0F}" dt="2023-10-17T13:03:06.012" v="7483" actId="14100"/>
          <ac:spMkLst>
            <pc:docMk/>
            <pc:sldMk cId="2445383051" sldId="335"/>
            <ac:spMk id="5" creationId="{D7770455-B3AC-2A3D-9685-1D64A7B1693B}"/>
          </ac:spMkLst>
        </pc:spChg>
        <pc:spChg chg="del">
          <ac:chgData name="Katherine Mesa" userId="dd7b0dd6-7f91-4ded-8476-0723d8004cb7" providerId="ADAL" clId="{B21ED189-1FE1-4D83-956D-052B84386C0F}" dt="2023-10-16T21:28:36.767" v="6738" actId="478"/>
          <ac:spMkLst>
            <pc:docMk/>
            <pc:sldMk cId="2445383051" sldId="335"/>
            <ac:spMk id="5" creationId="{E81A95F7-F92C-D509-26EB-6300118355A7}"/>
          </ac:spMkLst>
        </pc:spChg>
        <pc:spChg chg="del">
          <ac:chgData name="Katherine Mesa" userId="dd7b0dd6-7f91-4ded-8476-0723d8004cb7" providerId="ADAL" clId="{B21ED189-1FE1-4D83-956D-052B84386C0F}" dt="2023-10-16T21:28:39.511" v="6740" actId="478"/>
          <ac:spMkLst>
            <pc:docMk/>
            <pc:sldMk cId="2445383051" sldId="335"/>
            <ac:spMk id="7" creationId="{B0A03C35-7A03-084D-4926-D472C5AEE00B}"/>
          </ac:spMkLst>
        </pc:spChg>
        <pc:spChg chg="add mod">
          <ac:chgData name="Katherine Mesa" userId="dd7b0dd6-7f91-4ded-8476-0723d8004cb7" providerId="ADAL" clId="{B21ED189-1FE1-4D83-956D-052B84386C0F}" dt="2023-10-16T21:58:47.223" v="7142" actId="1076"/>
          <ac:spMkLst>
            <pc:docMk/>
            <pc:sldMk cId="2445383051" sldId="335"/>
            <ac:spMk id="8" creationId="{F4098B45-F33A-9321-BBA8-0DBEE9B67F87}"/>
          </ac:spMkLst>
        </pc:spChg>
        <pc:picChg chg="mod">
          <ac:chgData name="Katherine Mesa" userId="dd7b0dd6-7f91-4ded-8476-0723d8004cb7" providerId="ADAL" clId="{B21ED189-1FE1-4D83-956D-052B84386C0F}" dt="2023-10-16T21:30:01.792" v="6749" actId="1076"/>
          <ac:picMkLst>
            <pc:docMk/>
            <pc:sldMk cId="2445383051" sldId="335"/>
            <ac:picMk id="2" creationId="{EC27274B-2D73-9F8E-FD04-2B75E731CB80}"/>
          </ac:picMkLst>
        </pc:picChg>
      </pc:sldChg>
      <pc:sldChg chg="addSp delSp modSp add mod">
        <pc:chgData name="Katherine Mesa" userId="dd7b0dd6-7f91-4ded-8476-0723d8004cb7" providerId="ADAL" clId="{B21ED189-1FE1-4D83-956D-052B84386C0F}" dt="2023-10-16T21:31:44.513" v="6761" actId="1076"/>
        <pc:sldMkLst>
          <pc:docMk/>
          <pc:sldMk cId="1630007672" sldId="336"/>
        </pc:sldMkLst>
        <pc:spChg chg="add mod">
          <ac:chgData name="Katherine Mesa" userId="dd7b0dd6-7f91-4ded-8476-0723d8004cb7" providerId="ADAL" clId="{B21ED189-1FE1-4D83-956D-052B84386C0F}" dt="2023-10-16T21:31:44.513" v="6761" actId="1076"/>
          <ac:spMkLst>
            <pc:docMk/>
            <pc:sldMk cId="1630007672" sldId="336"/>
            <ac:spMk id="3" creationId="{79DE5D59-5ABF-6FA9-9656-8A306489F8B6}"/>
          </ac:spMkLst>
        </pc:spChg>
        <pc:spChg chg="del mod">
          <ac:chgData name="Katherine Mesa" userId="dd7b0dd6-7f91-4ded-8476-0723d8004cb7" providerId="ADAL" clId="{B21ED189-1FE1-4D83-956D-052B84386C0F}" dt="2023-10-16T21:31:36.927" v="6759" actId="478"/>
          <ac:spMkLst>
            <pc:docMk/>
            <pc:sldMk cId="1630007672" sldId="336"/>
            <ac:spMk id="8" creationId="{F4098B45-F33A-9321-BBA8-0DBEE9B67F87}"/>
          </ac:spMkLst>
        </pc:spChg>
        <pc:picChg chg="mod">
          <ac:chgData name="Katherine Mesa" userId="dd7b0dd6-7f91-4ded-8476-0723d8004cb7" providerId="ADAL" clId="{B21ED189-1FE1-4D83-956D-052B84386C0F}" dt="2023-10-16T21:30:13.827" v="6753" actId="1076"/>
          <ac:picMkLst>
            <pc:docMk/>
            <pc:sldMk cId="1630007672" sldId="336"/>
            <ac:picMk id="2" creationId="{EC27274B-2D73-9F8E-FD04-2B75E731CB80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32:51.352" v="6764" actId="729"/>
        <pc:sldMkLst>
          <pc:docMk/>
          <pc:sldMk cId="1172409489" sldId="337"/>
        </pc:sldMkLst>
      </pc:sldChg>
      <pc:sldChg chg="modSp add del mod ord">
        <pc:chgData name="Katherine Mesa" userId="dd7b0dd6-7f91-4ded-8476-0723d8004cb7" providerId="ADAL" clId="{B21ED189-1FE1-4D83-956D-052B84386C0F}" dt="2023-10-16T21:48:25.155" v="7122" actId="2696"/>
        <pc:sldMkLst>
          <pc:docMk/>
          <pc:sldMk cId="550656627" sldId="338"/>
        </pc:sldMkLst>
        <pc:spChg chg="mod">
          <ac:chgData name="Katherine Mesa" userId="dd7b0dd6-7f91-4ded-8476-0723d8004cb7" providerId="ADAL" clId="{B21ED189-1FE1-4D83-956D-052B84386C0F}" dt="2023-10-16T21:34:52.429" v="6790" actId="20577"/>
          <ac:spMkLst>
            <pc:docMk/>
            <pc:sldMk cId="550656627" sldId="338"/>
            <ac:spMk id="6" creationId="{85327FCF-0459-2456-BB3A-F6DA8B6FFD2C}"/>
          </ac:spMkLst>
        </pc:spChg>
      </pc:sldChg>
      <pc:sldChg chg="add del">
        <pc:chgData name="Katherine Mesa" userId="dd7b0dd6-7f91-4ded-8476-0723d8004cb7" providerId="ADAL" clId="{B21ED189-1FE1-4D83-956D-052B84386C0F}" dt="2023-10-16T21:35:24.511" v="6792"/>
        <pc:sldMkLst>
          <pc:docMk/>
          <pc:sldMk cId="1222120772" sldId="339"/>
        </pc:sldMkLst>
      </pc:sldChg>
      <pc:sldChg chg="modSp add del mod modNotesTx">
        <pc:chgData name="Katherine Mesa" userId="dd7b0dd6-7f91-4ded-8476-0723d8004cb7" providerId="ADAL" clId="{B21ED189-1FE1-4D83-956D-052B84386C0F}" dt="2023-10-16T21:48:28.898" v="7123" actId="2696"/>
        <pc:sldMkLst>
          <pc:docMk/>
          <pc:sldMk cId="4037660305" sldId="339"/>
        </pc:sldMkLst>
        <pc:spChg chg="mod">
          <ac:chgData name="Katherine Mesa" userId="dd7b0dd6-7f91-4ded-8476-0723d8004cb7" providerId="ADAL" clId="{B21ED189-1FE1-4D83-956D-052B84386C0F}" dt="2023-10-16T21:37:07.876" v="6808" actId="20577"/>
          <ac:spMkLst>
            <pc:docMk/>
            <pc:sldMk cId="4037660305" sldId="339"/>
            <ac:spMk id="6" creationId="{85327FCF-0459-2456-BB3A-F6DA8B6FFD2C}"/>
          </ac:spMkLst>
        </pc:spChg>
      </pc:sldChg>
      <pc:sldChg chg="del ord">
        <pc:chgData name="Katherine Mesa" userId="dd7b0dd6-7f91-4ded-8476-0723d8004cb7" providerId="ADAL" clId="{B21ED189-1FE1-4D83-956D-052B84386C0F}" dt="2023-10-17T13:00:21.466" v="7479" actId="2696"/>
        <pc:sldMkLst>
          <pc:docMk/>
          <pc:sldMk cId="1237151155" sldId="340"/>
        </pc:sldMkLst>
      </pc:sldChg>
      <pc:sldChg chg="addSp delSp modSp mod ord modTransition modClrScheme chgLayout modNotesTx">
        <pc:chgData name="Katherine Mesa" userId="dd7b0dd6-7f91-4ded-8476-0723d8004cb7" providerId="ADAL" clId="{B21ED189-1FE1-4D83-956D-052B84386C0F}" dt="2023-10-17T13:10:58.610" v="7712" actId="1076"/>
        <pc:sldMkLst>
          <pc:docMk/>
          <pc:sldMk cId="3257235967" sldId="341"/>
        </pc:sldMkLst>
        <pc:spChg chg="mod ord">
          <ac:chgData name="Katherine Mesa" userId="dd7b0dd6-7f91-4ded-8476-0723d8004cb7" providerId="ADAL" clId="{B21ED189-1FE1-4D83-956D-052B84386C0F}" dt="2023-10-17T13:07:23.368" v="7504" actId="26606"/>
          <ac:spMkLst>
            <pc:docMk/>
            <pc:sldMk cId="3257235967" sldId="341"/>
            <ac:spMk id="5" creationId="{32BDA1D5-D93A-CB08-674A-95C78885ACD1}"/>
          </ac:spMkLst>
        </pc:spChg>
        <pc:spChg chg="mod ord">
          <ac:chgData name="Katherine Mesa" userId="dd7b0dd6-7f91-4ded-8476-0723d8004cb7" providerId="ADAL" clId="{B21ED189-1FE1-4D83-956D-052B84386C0F}" dt="2023-10-17T13:09:14.316" v="7552" actId="1076"/>
          <ac:spMkLst>
            <pc:docMk/>
            <pc:sldMk cId="3257235967" sldId="341"/>
            <ac:spMk id="6" creationId="{48F9AC7B-BEEF-B24E-188A-36A6139F3027}"/>
          </ac:spMkLst>
        </pc:spChg>
        <pc:spChg chg="del">
          <ac:chgData name="Katherine Mesa" userId="dd7b0dd6-7f91-4ded-8476-0723d8004cb7" providerId="ADAL" clId="{B21ED189-1FE1-4D83-956D-052B84386C0F}" dt="2023-10-17T13:07:23.368" v="7504" actId="26606"/>
          <ac:spMkLst>
            <pc:docMk/>
            <pc:sldMk cId="3257235967" sldId="341"/>
            <ac:spMk id="11" creationId="{E3E3AD33-256E-39A1-0E94-3F8750FCCBBF}"/>
          </ac:spMkLst>
        </pc:spChg>
        <pc:spChg chg="add del mo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13" creationId="{8B85B02C-1AD1-F3F4-218E-0D955EF86883}"/>
          </ac:spMkLst>
        </pc:spChg>
        <pc:spChg chg="del mod">
          <ac:chgData name="Katherine Mesa" userId="dd7b0dd6-7f91-4ded-8476-0723d8004cb7" providerId="ADAL" clId="{B21ED189-1FE1-4D83-956D-052B84386C0F}" dt="2023-10-17T13:06:46.002" v="7499" actId="478"/>
          <ac:spMkLst>
            <pc:docMk/>
            <pc:sldMk cId="3257235967" sldId="341"/>
            <ac:spMk id="16" creationId="{C3A17039-AF99-6120-9E9A-3EF5B0D2944B}"/>
          </ac:spMkLst>
        </pc:spChg>
        <pc:spChg chg="add del mo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18" creationId="{F791B772-3A36-94A1-B865-4030FF419970}"/>
          </ac:spMkLst>
        </pc:spChg>
        <pc:spChg chg="add mod">
          <ac:chgData name="Katherine Mesa" userId="dd7b0dd6-7f91-4ded-8476-0723d8004cb7" providerId="ADAL" clId="{B21ED189-1FE1-4D83-956D-052B84386C0F}" dt="2023-10-17T13:10:56.882" v="7711" actId="1076"/>
          <ac:spMkLst>
            <pc:docMk/>
            <pc:sldMk cId="3257235967" sldId="341"/>
            <ac:spMk id="23" creationId="{B82F5727-6239-86F7-DF1A-FC0436750EFA}"/>
          </ac:spMkLst>
        </pc:spChg>
        <pc:spChg chg="ad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25" creationId="{59F902E4-1DD8-58F1-6424-234D2FF243F2}"/>
          </ac:spMkLst>
        </pc:spChg>
        <pc:picChg chg="add mod">
          <ac:chgData name="Katherine Mesa" userId="dd7b0dd6-7f91-4ded-8476-0723d8004cb7" providerId="ADAL" clId="{B21ED189-1FE1-4D83-956D-052B84386C0F}" dt="2023-10-17T13:10:58.610" v="7712" actId="1076"/>
          <ac:picMkLst>
            <pc:docMk/>
            <pc:sldMk cId="3257235967" sldId="341"/>
            <ac:picMk id="3" creationId="{A122CDEB-AABA-FE1D-FF73-06D6CB941479}"/>
          </ac:picMkLst>
        </pc:picChg>
        <pc:picChg chg="add del mod">
          <ac:chgData name="Katherine Mesa" userId="dd7b0dd6-7f91-4ded-8476-0723d8004cb7" providerId="ADAL" clId="{B21ED189-1FE1-4D83-956D-052B84386C0F}" dt="2023-10-17T13:09:00.523" v="7549" actId="478"/>
          <ac:picMkLst>
            <pc:docMk/>
            <pc:sldMk cId="3257235967" sldId="341"/>
            <ac:picMk id="4" creationId="{49FE8FB2-98BA-9FC8-C741-F13A49BCA485}"/>
          </ac:picMkLst>
        </pc:picChg>
        <pc:picChg chg="add del mod">
          <ac:chgData name="Katherine Mesa" userId="dd7b0dd6-7f91-4ded-8476-0723d8004cb7" providerId="ADAL" clId="{B21ED189-1FE1-4D83-956D-052B84386C0F}" dt="2023-10-17T13:06:31.010" v="7497" actId="478"/>
          <ac:picMkLst>
            <pc:docMk/>
            <pc:sldMk cId="3257235967" sldId="341"/>
            <ac:picMk id="2050" creationId="{DB538F22-CB66-8EC5-7A69-FE775E2AAE2C}"/>
          </ac:picMkLst>
        </pc:picChg>
      </pc:sldChg>
      <pc:sldChg chg="modSp mod">
        <pc:chgData name="Katherine Mesa" userId="dd7b0dd6-7f91-4ded-8476-0723d8004cb7" providerId="ADAL" clId="{B21ED189-1FE1-4D83-956D-052B84386C0F}" dt="2023-10-17T13:03:41.845" v="7489" actId="14100"/>
        <pc:sldMkLst>
          <pc:docMk/>
          <pc:sldMk cId="4187904259" sldId="348"/>
        </pc:sldMkLst>
        <pc:spChg chg="mod">
          <ac:chgData name="Katherine Mesa" userId="dd7b0dd6-7f91-4ded-8476-0723d8004cb7" providerId="ADAL" clId="{B21ED189-1FE1-4D83-956D-052B84386C0F}" dt="2023-10-17T13:03:41.845" v="7489" actId="14100"/>
          <ac:spMkLst>
            <pc:docMk/>
            <pc:sldMk cId="4187904259" sldId="348"/>
            <ac:spMk id="5" creationId="{D7770455-B3AC-2A3D-9685-1D64A7B1693B}"/>
          </ac:spMkLst>
        </pc:spChg>
      </pc:sldChg>
      <pc:sldChg chg="modSp mod">
        <pc:chgData name="Katherine Mesa" userId="dd7b0dd6-7f91-4ded-8476-0723d8004cb7" providerId="ADAL" clId="{B21ED189-1FE1-4D83-956D-052B84386C0F}" dt="2023-10-17T13:03:21.396" v="7485" actId="14100"/>
        <pc:sldMkLst>
          <pc:docMk/>
          <pc:sldMk cId="3659771634" sldId="350"/>
        </pc:sldMkLst>
        <pc:spChg chg="mod">
          <ac:chgData name="Katherine Mesa" userId="dd7b0dd6-7f91-4ded-8476-0723d8004cb7" providerId="ADAL" clId="{B21ED189-1FE1-4D83-956D-052B84386C0F}" dt="2023-10-17T13:03:21.396" v="7485" actId="14100"/>
          <ac:spMkLst>
            <pc:docMk/>
            <pc:sldMk cId="3659771634" sldId="350"/>
            <ac:spMk id="5" creationId="{D7770455-B3AC-2A3D-9685-1D64A7B1693B}"/>
          </ac:spMkLst>
        </pc:spChg>
      </pc:sldChg>
      <pc:sldChg chg="modSp mod">
        <pc:chgData name="Katherine Mesa" userId="dd7b0dd6-7f91-4ded-8476-0723d8004cb7" providerId="ADAL" clId="{B21ED189-1FE1-4D83-956D-052B84386C0F}" dt="2023-10-17T13:03:32.311" v="7487" actId="14100"/>
        <pc:sldMkLst>
          <pc:docMk/>
          <pc:sldMk cId="2603576603" sldId="351"/>
        </pc:sldMkLst>
        <pc:spChg chg="mod">
          <ac:chgData name="Katherine Mesa" userId="dd7b0dd6-7f91-4ded-8476-0723d8004cb7" providerId="ADAL" clId="{B21ED189-1FE1-4D83-956D-052B84386C0F}" dt="2023-10-17T13:03:32.311" v="7487" actId="14100"/>
          <ac:spMkLst>
            <pc:docMk/>
            <pc:sldMk cId="2603576603" sldId="351"/>
            <ac:spMk id="5" creationId="{D7770455-B3AC-2A3D-9685-1D64A7B1693B}"/>
          </ac:spMkLst>
        </pc:spChg>
      </pc:sldChg>
      <pc:sldChg chg="delSp modSp mod">
        <pc:chgData name="Katherine Mesa" userId="dd7b0dd6-7f91-4ded-8476-0723d8004cb7" providerId="ADAL" clId="{B21ED189-1FE1-4D83-956D-052B84386C0F}" dt="2023-10-17T13:07:02.172" v="7500" actId="478"/>
        <pc:sldMkLst>
          <pc:docMk/>
          <pc:sldMk cId="4135568911" sldId="352"/>
        </pc:sldMkLst>
        <pc:spChg chg="mod">
          <ac:chgData name="Katherine Mesa" userId="dd7b0dd6-7f91-4ded-8476-0723d8004cb7" providerId="ADAL" clId="{B21ED189-1FE1-4D83-956D-052B84386C0F}" dt="2023-10-17T13:03:54.491" v="7491" actId="14100"/>
          <ac:spMkLst>
            <pc:docMk/>
            <pc:sldMk cId="4135568911" sldId="352"/>
            <ac:spMk id="3" creationId="{CF2CDD3A-EF4A-C6E9-2B15-2FB083ACAAFF}"/>
          </ac:spMkLst>
        </pc:spChg>
        <pc:spChg chg="del">
          <ac:chgData name="Katherine Mesa" userId="dd7b0dd6-7f91-4ded-8476-0723d8004cb7" providerId="ADAL" clId="{B21ED189-1FE1-4D83-956D-052B84386C0F}" dt="2023-10-17T13:07:02.172" v="7500" actId="478"/>
          <ac:spMkLst>
            <pc:docMk/>
            <pc:sldMk cId="4135568911" sldId="352"/>
            <ac:spMk id="26" creationId="{327D2112-925F-F873-D8CE-2219FC61D04B}"/>
          </ac:spMkLst>
        </pc:spChg>
      </pc:sldChg>
      <pc:sldChg chg="addSp delSp modSp add mod modClrScheme chgLayout modNotesTx">
        <pc:chgData name="Katherine Mesa" userId="dd7b0dd6-7f91-4ded-8476-0723d8004cb7" providerId="ADAL" clId="{B21ED189-1FE1-4D83-956D-052B84386C0F}" dt="2023-10-17T12:59:56.474" v="7478" actId="20577"/>
        <pc:sldMkLst>
          <pc:docMk/>
          <pc:sldMk cId="2185294993" sldId="353"/>
        </pc:sldMkLst>
        <pc:spChg chg="mod ord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5" creationId="{32BDA1D5-D93A-CB08-674A-95C78885ACD1}"/>
          </ac:spMkLst>
        </pc:spChg>
        <pc:spChg chg="mod ord">
          <ac:chgData name="Katherine Mesa" userId="dd7b0dd6-7f91-4ded-8476-0723d8004cb7" providerId="ADAL" clId="{B21ED189-1FE1-4D83-956D-052B84386C0F}" dt="2023-10-17T12:56:45.055" v="7189" actId="1076"/>
          <ac:spMkLst>
            <pc:docMk/>
            <pc:sldMk cId="2185294993" sldId="353"/>
            <ac:spMk id="6" creationId="{48F9AC7B-BEEF-B24E-188A-36A6139F3027}"/>
          </ac:spMkLst>
        </pc:spChg>
        <pc:spChg chg="del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11" creationId="{E3E3AD33-256E-39A1-0E94-3F8750FCCBBF}"/>
          </ac:spMkLst>
        </pc:spChg>
        <pc:spChg chg="mod">
          <ac:chgData name="Katherine Mesa" userId="dd7b0dd6-7f91-4ded-8476-0723d8004cb7" providerId="ADAL" clId="{B21ED189-1FE1-4D83-956D-052B84386C0F}" dt="2023-10-17T12:59:56.474" v="7478" actId="20577"/>
          <ac:spMkLst>
            <pc:docMk/>
            <pc:sldMk cId="2185294993" sldId="353"/>
            <ac:spMk id="16" creationId="{C3A17039-AF99-6120-9E9A-3EF5B0D2944B}"/>
          </ac:spMkLst>
        </pc:spChg>
        <pc:spChg chg="add mod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1035" creationId="{ACEAB957-6FE7-9FB2-453B-D34BFB15F504}"/>
          </ac:spMkLst>
        </pc:spChg>
        <pc:picChg chg="add del">
          <ac:chgData name="Katherine Mesa" userId="dd7b0dd6-7f91-4ded-8476-0723d8004cb7" providerId="ADAL" clId="{B21ED189-1FE1-4D83-956D-052B84386C0F}" dt="2023-10-17T12:55:52.992" v="7173" actId="478"/>
          <ac:picMkLst>
            <pc:docMk/>
            <pc:sldMk cId="2185294993" sldId="353"/>
            <ac:picMk id="2" creationId="{464275E3-B598-CBB3-9F5C-14C5FF151C38}"/>
          </ac:picMkLst>
        </pc:picChg>
        <pc:picChg chg="add del mod">
          <ac:chgData name="Katherine Mesa" userId="dd7b0dd6-7f91-4ded-8476-0723d8004cb7" providerId="ADAL" clId="{B21ED189-1FE1-4D83-956D-052B84386C0F}" dt="2023-10-17T12:55:46.040" v="7171" actId="21"/>
          <ac:picMkLst>
            <pc:docMk/>
            <pc:sldMk cId="2185294993" sldId="353"/>
            <ac:picMk id="1026" creationId="{550CC9F8-BA0E-E6C5-176E-7B91964115C2}"/>
          </ac:picMkLst>
        </pc:picChg>
        <pc:picChg chg="add del mod">
          <ac:chgData name="Katherine Mesa" userId="dd7b0dd6-7f91-4ded-8476-0723d8004cb7" providerId="ADAL" clId="{B21ED189-1FE1-4D83-956D-052B84386C0F}" dt="2023-10-17T12:55:46.010" v="7170"/>
          <ac:picMkLst>
            <pc:docMk/>
            <pc:sldMk cId="2185294993" sldId="353"/>
            <ac:picMk id="1028" creationId="{6953DFA7-3D56-1F22-11A4-40181D2E2900}"/>
          </ac:picMkLst>
        </pc:picChg>
        <pc:picChg chg="add mod">
          <ac:chgData name="Katherine Mesa" userId="dd7b0dd6-7f91-4ded-8476-0723d8004cb7" providerId="ADAL" clId="{B21ED189-1FE1-4D83-956D-052B84386C0F}" dt="2023-10-17T12:58:22.281" v="7369" actId="1076"/>
          <ac:picMkLst>
            <pc:docMk/>
            <pc:sldMk cId="2185294993" sldId="353"/>
            <ac:picMk id="1030" creationId="{1CE0BA76-6C53-6428-A043-8F1CE2D66A26}"/>
          </ac:picMkLst>
        </pc:picChg>
      </pc:sldChg>
    </pc:docChg>
  </pc:docChgLst>
  <pc:docChgLst>
    <pc:chgData name="Kevin Hernandez Lichtl" userId="1972ab5e-5eb3-44d7-8806-f0fa61fe4a33" providerId="ADAL" clId="{4BFF208A-3029-4A34-AF45-CE7CAF1ED5D6}"/>
    <pc:docChg chg="undo custSel addSld delSld modSld modSection">
      <pc:chgData name="Kevin Hernandez Lichtl" userId="1972ab5e-5eb3-44d7-8806-f0fa61fe4a33" providerId="ADAL" clId="{4BFF208A-3029-4A34-AF45-CE7CAF1ED5D6}" dt="2023-10-17T12:24:00.988" v="104" actId="1076"/>
      <pc:docMkLst>
        <pc:docMk/>
      </pc:docMkLst>
      <pc:sldChg chg="modSp mod">
        <pc:chgData name="Kevin Hernandez Lichtl" userId="1972ab5e-5eb3-44d7-8806-f0fa61fe4a33" providerId="ADAL" clId="{4BFF208A-3029-4A34-AF45-CE7CAF1ED5D6}" dt="2023-10-17T11:54:21.434" v="2" actId="1076"/>
        <pc:sldMkLst>
          <pc:docMk/>
          <pc:sldMk cId="2405727058" sldId="287"/>
        </pc:sldMkLst>
        <pc:spChg chg="mod">
          <ac:chgData name="Kevin Hernandez Lichtl" userId="1972ab5e-5eb3-44d7-8806-f0fa61fe4a33" providerId="ADAL" clId="{4BFF208A-3029-4A34-AF45-CE7CAF1ED5D6}" dt="2023-10-17T11:54:21.434" v="2" actId="1076"/>
          <ac:spMkLst>
            <pc:docMk/>
            <pc:sldMk cId="2405727058" sldId="287"/>
            <ac:spMk id="32" creationId="{A4BED3E2-AA16-3D6E-1353-D9D2B7DEF865}"/>
          </ac:spMkLst>
        </pc:spChg>
      </pc:sldChg>
      <pc:sldChg chg="addSp delSp modSp mod">
        <pc:chgData name="Kevin Hernandez Lichtl" userId="1972ab5e-5eb3-44d7-8806-f0fa61fe4a33" providerId="ADAL" clId="{4BFF208A-3029-4A34-AF45-CE7CAF1ED5D6}" dt="2023-10-17T12:19:57.713" v="77" actId="478"/>
        <pc:sldMkLst>
          <pc:docMk/>
          <pc:sldMk cId="2445383051" sldId="335"/>
        </pc:sldMkLst>
        <pc:spChg chg="add del mod">
          <ac:chgData name="Kevin Hernandez Lichtl" userId="1972ab5e-5eb3-44d7-8806-f0fa61fe4a33" providerId="ADAL" clId="{4BFF208A-3029-4A34-AF45-CE7CAF1ED5D6}" dt="2023-10-17T11:56:26.162" v="20" actId="478"/>
          <ac:spMkLst>
            <pc:docMk/>
            <pc:sldMk cId="2445383051" sldId="335"/>
            <ac:spMk id="3" creationId="{32E4FFCA-E1FB-EA93-44AF-4DDE69D29C53}"/>
          </ac:spMkLst>
        </pc:spChg>
        <pc:spChg chg="add del mod">
          <ac:chgData name="Kevin Hernandez Lichtl" userId="1972ab5e-5eb3-44d7-8806-f0fa61fe4a33" providerId="ADAL" clId="{4BFF208A-3029-4A34-AF45-CE7CAF1ED5D6}" dt="2023-10-17T11:58:01.174" v="41" actId="1076"/>
          <ac:spMkLst>
            <pc:docMk/>
            <pc:sldMk cId="2445383051" sldId="335"/>
            <ac:spMk id="5" creationId="{D7770455-B3AC-2A3D-9685-1D64A7B1693B}"/>
          </ac:spMkLst>
        </pc:spChg>
        <pc:spChg chg="add del mod">
          <ac:chgData name="Kevin Hernandez Lichtl" userId="1972ab5e-5eb3-44d7-8806-f0fa61fe4a33" providerId="ADAL" clId="{4BFF208A-3029-4A34-AF45-CE7CAF1ED5D6}" dt="2023-10-17T12:18:48.304" v="68" actId="478"/>
          <ac:spMkLst>
            <pc:docMk/>
            <pc:sldMk cId="2445383051" sldId="335"/>
            <ac:spMk id="7" creationId="{8F61F7FE-1381-3AC3-5C19-FE7E943CE208}"/>
          </ac:spMkLst>
        </pc:spChg>
        <pc:picChg chg="mod">
          <ac:chgData name="Kevin Hernandez Lichtl" userId="1972ab5e-5eb3-44d7-8806-f0fa61fe4a33" providerId="ADAL" clId="{4BFF208A-3029-4A34-AF45-CE7CAF1ED5D6}" dt="2023-10-17T11:57:32.741" v="36" actId="1076"/>
          <ac:picMkLst>
            <pc:docMk/>
            <pc:sldMk cId="2445383051" sldId="335"/>
            <ac:picMk id="2" creationId="{EC27274B-2D73-9F8E-FD04-2B75E731CB80}"/>
          </ac:picMkLst>
        </pc:picChg>
        <pc:cxnChg chg="add del mod">
          <ac:chgData name="Kevin Hernandez Lichtl" userId="1972ab5e-5eb3-44d7-8806-f0fa61fe4a33" providerId="ADAL" clId="{4BFF208A-3029-4A34-AF45-CE7CAF1ED5D6}" dt="2023-10-17T12:19:57.713" v="77" actId="478"/>
          <ac:cxnSpMkLst>
            <pc:docMk/>
            <pc:sldMk cId="2445383051" sldId="335"/>
            <ac:cxnSpMk id="9" creationId="{3778679E-6DF8-8195-15DF-264B0BC0B05E}"/>
          </ac:cxnSpMkLst>
        </pc:cxnChg>
      </pc:sldChg>
      <pc:sldChg chg="del">
        <pc:chgData name="Kevin Hernandez Lichtl" userId="1972ab5e-5eb3-44d7-8806-f0fa61fe4a33" providerId="ADAL" clId="{4BFF208A-3029-4A34-AF45-CE7CAF1ED5D6}" dt="2023-10-17T12:16:45.188" v="57" actId="47"/>
        <pc:sldMkLst>
          <pc:docMk/>
          <pc:sldMk cId="311039178" sldId="342"/>
        </pc:sldMkLst>
      </pc:sldChg>
      <pc:sldChg chg="del">
        <pc:chgData name="Kevin Hernandez Lichtl" userId="1972ab5e-5eb3-44d7-8806-f0fa61fe4a33" providerId="ADAL" clId="{4BFF208A-3029-4A34-AF45-CE7CAF1ED5D6}" dt="2023-10-17T12:16:46.256" v="58" actId="47"/>
        <pc:sldMkLst>
          <pc:docMk/>
          <pc:sldMk cId="3470872597" sldId="343"/>
        </pc:sldMkLst>
      </pc:sldChg>
      <pc:sldChg chg="del">
        <pc:chgData name="Kevin Hernandez Lichtl" userId="1972ab5e-5eb3-44d7-8806-f0fa61fe4a33" providerId="ADAL" clId="{4BFF208A-3029-4A34-AF45-CE7CAF1ED5D6}" dt="2023-10-17T12:16:51.083" v="60" actId="47"/>
        <pc:sldMkLst>
          <pc:docMk/>
          <pc:sldMk cId="134620842" sldId="344"/>
        </pc:sldMkLst>
      </pc:sldChg>
      <pc:sldChg chg="addSp delSp modSp add del mod">
        <pc:chgData name="Kevin Hernandez Lichtl" userId="1972ab5e-5eb3-44d7-8806-f0fa61fe4a33" providerId="ADAL" clId="{4BFF208A-3029-4A34-AF45-CE7CAF1ED5D6}" dt="2023-10-17T12:23:29.204" v="103" actId="47"/>
        <pc:sldMkLst>
          <pc:docMk/>
          <pc:sldMk cId="2060495912" sldId="345"/>
        </pc:sldMkLst>
        <pc:spChg chg="mod">
          <ac:chgData name="Kevin Hernandez Lichtl" userId="1972ab5e-5eb3-44d7-8806-f0fa61fe4a33" providerId="ADAL" clId="{4BFF208A-3029-4A34-AF45-CE7CAF1ED5D6}" dt="2023-10-17T12:14:07.871" v="45" actId="1076"/>
          <ac:spMkLst>
            <pc:docMk/>
            <pc:sldMk cId="2060495912" sldId="345"/>
            <ac:spMk id="5" creationId="{D7770455-B3AC-2A3D-9685-1D64A7B1693B}"/>
          </ac:spMkLst>
        </pc:spChg>
        <pc:spChg chg="del">
          <ac:chgData name="Kevin Hernandez Lichtl" userId="1972ab5e-5eb3-44d7-8806-f0fa61fe4a33" providerId="ADAL" clId="{4BFF208A-3029-4A34-AF45-CE7CAF1ED5D6}" dt="2023-10-17T12:19:13.136" v="71" actId="478"/>
          <ac:spMkLst>
            <pc:docMk/>
            <pc:sldMk cId="2060495912" sldId="345"/>
            <ac:spMk id="7" creationId="{8F61F7FE-1381-3AC3-5C19-FE7E943CE208}"/>
          </ac:spMkLst>
        </pc:spChg>
        <pc:cxnChg chg="add del mod">
          <ac:chgData name="Kevin Hernandez Lichtl" userId="1972ab5e-5eb3-44d7-8806-f0fa61fe4a33" providerId="ADAL" clId="{4BFF208A-3029-4A34-AF45-CE7CAF1ED5D6}" dt="2023-10-17T12:19:49.369" v="75" actId="478"/>
          <ac:cxnSpMkLst>
            <pc:docMk/>
            <pc:sldMk cId="2060495912" sldId="345"/>
            <ac:cxnSpMk id="3" creationId="{0FE89844-730C-02EA-629C-6C2AA802FC69}"/>
          </ac:cxnSpMkLst>
        </pc:cxnChg>
        <pc:cxnChg chg="add del mod">
          <ac:chgData name="Kevin Hernandez Lichtl" userId="1972ab5e-5eb3-44d7-8806-f0fa61fe4a33" providerId="ADAL" clId="{4BFF208A-3029-4A34-AF45-CE7CAF1ED5D6}" dt="2023-10-17T12:20:32.982" v="80" actId="478"/>
          <ac:cxnSpMkLst>
            <pc:docMk/>
            <pc:sldMk cId="2060495912" sldId="345"/>
            <ac:cxnSpMk id="8" creationId="{D57006C9-FE17-568E-D67A-235019A3302C}"/>
          </ac:cxnSpMkLst>
        </pc:cxnChg>
        <pc:cxnChg chg="add del mod">
          <ac:chgData name="Kevin Hernandez Lichtl" userId="1972ab5e-5eb3-44d7-8806-f0fa61fe4a33" providerId="ADAL" clId="{4BFF208A-3029-4A34-AF45-CE7CAF1ED5D6}" dt="2023-10-17T12:20:42.673" v="84"/>
          <ac:cxnSpMkLst>
            <pc:docMk/>
            <pc:sldMk cId="2060495912" sldId="345"/>
            <ac:cxnSpMk id="9" creationId="{DAED2048-BD9A-B8B6-5708-700F71FD5CAE}"/>
          </ac:cxnSpMkLst>
        </pc:cxnChg>
        <pc:cxnChg chg="add mod">
          <ac:chgData name="Kevin Hernandez Lichtl" userId="1972ab5e-5eb3-44d7-8806-f0fa61fe4a33" providerId="ADAL" clId="{4BFF208A-3029-4A34-AF45-CE7CAF1ED5D6}" dt="2023-10-17T12:21:25.739" v="90"/>
          <ac:cxnSpMkLst>
            <pc:docMk/>
            <pc:sldMk cId="2060495912" sldId="345"/>
            <ac:cxnSpMk id="11" creationId="{4A35CF98-B613-F284-0E35-214B558EE3CE}"/>
          </ac:cxnSpMkLst>
        </pc:cxnChg>
      </pc:sldChg>
      <pc:sldChg chg="modSp add del mod">
        <pc:chgData name="Kevin Hernandez Lichtl" userId="1972ab5e-5eb3-44d7-8806-f0fa61fe4a33" providerId="ADAL" clId="{4BFF208A-3029-4A34-AF45-CE7CAF1ED5D6}" dt="2023-10-17T12:16:54.117" v="61" actId="47"/>
        <pc:sldMkLst>
          <pc:docMk/>
          <pc:sldMk cId="2753692533" sldId="346"/>
        </pc:sldMkLst>
        <pc:spChg chg="mod">
          <ac:chgData name="Kevin Hernandez Lichtl" userId="1972ab5e-5eb3-44d7-8806-f0fa61fe4a33" providerId="ADAL" clId="{4BFF208A-3029-4A34-AF45-CE7CAF1ED5D6}" dt="2023-10-17T12:16:01.821" v="52" actId="1076"/>
          <ac:spMkLst>
            <pc:docMk/>
            <pc:sldMk cId="2753692533" sldId="346"/>
            <ac:spMk id="5" creationId="{D7770455-B3AC-2A3D-9685-1D64A7B1693B}"/>
          </ac:spMkLst>
        </pc:spChg>
        <pc:picChg chg="mod">
          <ac:chgData name="Kevin Hernandez Lichtl" userId="1972ab5e-5eb3-44d7-8806-f0fa61fe4a33" providerId="ADAL" clId="{4BFF208A-3029-4A34-AF45-CE7CAF1ED5D6}" dt="2023-10-17T12:15:43.367" v="50" actId="1076"/>
          <ac:picMkLst>
            <pc:docMk/>
            <pc:sldMk cId="2753692533" sldId="346"/>
            <ac:picMk id="2" creationId="{EC27274B-2D73-9F8E-FD04-2B75E731CB80}"/>
          </ac:picMkLst>
        </pc:picChg>
      </pc:sldChg>
      <pc:sldChg chg="add del">
        <pc:chgData name="Kevin Hernandez Lichtl" userId="1972ab5e-5eb3-44d7-8806-f0fa61fe4a33" providerId="ADAL" clId="{4BFF208A-3029-4A34-AF45-CE7CAF1ED5D6}" dt="2023-10-17T12:16:48.040" v="59" actId="47"/>
        <pc:sldMkLst>
          <pc:docMk/>
          <pc:sldMk cId="1501918399" sldId="347"/>
        </pc:sldMkLst>
      </pc:sldChg>
      <pc:sldChg chg="addSp delSp modSp add mod">
        <pc:chgData name="Kevin Hernandez Lichtl" userId="1972ab5e-5eb3-44d7-8806-f0fa61fe4a33" providerId="ADAL" clId="{4BFF208A-3029-4A34-AF45-CE7CAF1ED5D6}" dt="2023-10-17T12:24:00.988" v="104" actId="1076"/>
        <pc:sldMkLst>
          <pc:docMk/>
          <pc:sldMk cId="4187904259" sldId="348"/>
        </pc:sldMkLst>
        <pc:spChg chg="del">
          <ac:chgData name="Kevin Hernandez Lichtl" userId="1972ab5e-5eb3-44d7-8806-f0fa61fe4a33" providerId="ADAL" clId="{4BFF208A-3029-4A34-AF45-CE7CAF1ED5D6}" dt="2023-10-17T12:22:00.298" v="93" actId="478"/>
          <ac:spMkLst>
            <pc:docMk/>
            <pc:sldMk cId="4187904259" sldId="348"/>
            <ac:spMk id="7" creationId="{8F61F7FE-1381-3AC3-5C19-FE7E943CE208}"/>
          </ac:spMkLst>
        </pc:spChg>
        <pc:cxnChg chg="add mod">
          <ac:chgData name="Kevin Hernandez Lichtl" userId="1972ab5e-5eb3-44d7-8806-f0fa61fe4a33" providerId="ADAL" clId="{4BFF208A-3029-4A34-AF45-CE7CAF1ED5D6}" dt="2023-10-17T12:24:00.988" v="104" actId="1076"/>
          <ac:cxnSpMkLst>
            <pc:docMk/>
            <pc:sldMk cId="4187904259" sldId="348"/>
            <ac:cxnSpMk id="3" creationId="{E805C44C-9B28-255C-CC44-8CCFB70BF4D7}"/>
          </ac:cxnSpMkLst>
        </pc:cxnChg>
      </pc:sldChg>
      <pc:sldChg chg="addSp delSp modSp add del mod">
        <pc:chgData name="Kevin Hernandez Lichtl" userId="1972ab5e-5eb3-44d7-8806-f0fa61fe4a33" providerId="ADAL" clId="{4BFF208A-3029-4A34-AF45-CE7CAF1ED5D6}" dt="2023-10-17T12:23:11.643" v="102" actId="47"/>
        <pc:sldMkLst>
          <pc:docMk/>
          <pc:sldMk cId="1503470521" sldId="349"/>
        </pc:sldMkLst>
        <pc:spChg chg="add mod">
          <ac:chgData name="Kevin Hernandez Lichtl" userId="1972ab5e-5eb3-44d7-8806-f0fa61fe4a33" providerId="ADAL" clId="{4BFF208A-3029-4A34-AF45-CE7CAF1ED5D6}" dt="2023-10-17T12:16:29.901" v="55" actId="1076"/>
          <ac:spMkLst>
            <pc:docMk/>
            <pc:sldMk cId="1503470521" sldId="349"/>
            <ac:spMk id="3" creationId="{CF2CDD3A-EF4A-C6E9-2B15-2FB083ACAAFF}"/>
          </ac:spMkLst>
        </pc:spChg>
        <pc:spChg chg="del">
          <ac:chgData name="Kevin Hernandez Lichtl" userId="1972ab5e-5eb3-44d7-8806-f0fa61fe4a33" providerId="ADAL" clId="{4BFF208A-3029-4A34-AF45-CE7CAF1ED5D6}" dt="2023-10-17T12:16:41.706" v="56" actId="478"/>
          <ac:spMkLst>
            <pc:docMk/>
            <pc:sldMk cId="1503470521" sldId="349"/>
            <ac:spMk id="5" creationId="{D7770455-B3AC-2A3D-9685-1D64A7B1693B}"/>
          </ac:spMkLst>
        </pc:spChg>
        <pc:spChg chg="del">
          <ac:chgData name="Kevin Hernandez Lichtl" userId="1972ab5e-5eb3-44d7-8806-f0fa61fe4a33" providerId="ADAL" clId="{4BFF208A-3029-4A34-AF45-CE7CAF1ED5D6}" dt="2023-10-17T12:22:36.205" v="98" actId="478"/>
          <ac:spMkLst>
            <pc:docMk/>
            <pc:sldMk cId="1503470521" sldId="349"/>
            <ac:spMk id="7" creationId="{8F61F7FE-1381-3AC3-5C19-FE7E943CE208}"/>
          </ac:spMkLst>
        </pc:spChg>
        <pc:cxnChg chg="add mod">
          <ac:chgData name="Kevin Hernandez Lichtl" userId="1972ab5e-5eb3-44d7-8806-f0fa61fe4a33" providerId="ADAL" clId="{4BFF208A-3029-4A34-AF45-CE7CAF1ED5D6}" dt="2023-10-17T12:22:36.662" v="99"/>
          <ac:cxnSpMkLst>
            <pc:docMk/>
            <pc:sldMk cId="1503470521" sldId="349"/>
            <ac:cxnSpMk id="8" creationId="{2849C3C5-7B04-0E35-3B3E-F437E9042B95}"/>
          </ac:cxnSpMkLst>
        </pc:cxnChg>
      </pc:sldChg>
      <pc:sldChg chg="add del">
        <pc:chgData name="Kevin Hernandez Lichtl" userId="1972ab5e-5eb3-44d7-8806-f0fa61fe4a33" providerId="ADAL" clId="{4BFF208A-3029-4A34-AF45-CE7CAF1ED5D6}" dt="2023-10-17T12:19:32.260" v="72" actId="47"/>
        <pc:sldMkLst>
          <pc:docMk/>
          <pc:sldMk cId="21885816" sldId="350"/>
        </pc:sldMkLst>
      </pc:sldChg>
      <pc:sldChg chg="modSp add mod">
        <pc:chgData name="Kevin Hernandez Lichtl" userId="1972ab5e-5eb3-44d7-8806-f0fa61fe4a33" providerId="ADAL" clId="{4BFF208A-3029-4A34-AF45-CE7CAF1ED5D6}" dt="2023-10-17T12:21:18.395" v="89" actId="14100"/>
        <pc:sldMkLst>
          <pc:docMk/>
          <pc:sldMk cId="3659771634" sldId="350"/>
        </pc:sldMkLst>
        <pc:cxnChg chg="mod">
          <ac:chgData name="Kevin Hernandez Lichtl" userId="1972ab5e-5eb3-44d7-8806-f0fa61fe4a33" providerId="ADAL" clId="{4BFF208A-3029-4A34-AF45-CE7CAF1ED5D6}" dt="2023-10-17T12:21:18.395" v="89" actId="14100"/>
          <ac:cxnSpMkLst>
            <pc:docMk/>
            <pc:sldMk cId="3659771634" sldId="350"/>
            <ac:cxnSpMk id="9" creationId="{3778679E-6DF8-8195-15DF-264B0BC0B05E}"/>
          </ac:cxnSpMkLst>
        </pc:cxnChg>
      </pc:sldChg>
      <pc:sldChg chg="delSp add mod">
        <pc:chgData name="Kevin Hernandez Lichtl" userId="1972ab5e-5eb3-44d7-8806-f0fa61fe4a33" providerId="ADAL" clId="{4BFF208A-3029-4A34-AF45-CE7CAF1ED5D6}" dt="2023-10-17T12:21:44.425" v="92" actId="478"/>
        <pc:sldMkLst>
          <pc:docMk/>
          <pc:sldMk cId="2603576603" sldId="351"/>
        </pc:sldMkLst>
        <pc:cxnChg chg="del">
          <ac:chgData name="Kevin Hernandez Lichtl" userId="1972ab5e-5eb3-44d7-8806-f0fa61fe4a33" providerId="ADAL" clId="{4BFF208A-3029-4A34-AF45-CE7CAF1ED5D6}" dt="2023-10-17T12:21:44.425" v="92" actId="478"/>
          <ac:cxnSpMkLst>
            <pc:docMk/>
            <pc:sldMk cId="2603576603" sldId="351"/>
            <ac:cxnSpMk id="11" creationId="{4A35CF98-B613-F284-0E35-214B558EE3CE}"/>
          </ac:cxnSpMkLst>
        </pc:cxnChg>
      </pc:sldChg>
      <pc:sldChg chg="delSp add mod">
        <pc:chgData name="Kevin Hernandez Lichtl" userId="1972ab5e-5eb3-44d7-8806-f0fa61fe4a33" providerId="ADAL" clId="{4BFF208A-3029-4A34-AF45-CE7CAF1ED5D6}" dt="2023-10-17T12:22:43.024" v="101" actId="478"/>
        <pc:sldMkLst>
          <pc:docMk/>
          <pc:sldMk cId="4135568911" sldId="352"/>
        </pc:sldMkLst>
        <pc:cxnChg chg="del">
          <ac:chgData name="Kevin Hernandez Lichtl" userId="1972ab5e-5eb3-44d7-8806-f0fa61fe4a33" providerId="ADAL" clId="{4BFF208A-3029-4A34-AF45-CE7CAF1ED5D6}" dt="2023-10-17T12:22:43.024" v="101" actId="478"/>
          <ac:cxnSpMkLst>
            <pc:docMk/>
            <pc:sldMk cId="4135568911" sldId="352"/>
            <ac:cxnSpMk id="8" creationId="{2849C3C5-7B04-0E35-3B3E-F437E9042B95}"/>
          </ac:cxnSpMkLst>
        </pc:cxnChg>
      </pc:sldChg>
    </pc:docChg>
  </pc:docChgLst>
  <pc:docChgLst>
    <pc:chgData name="Trent Walker" userId="3e7de4a6-60a3-4f89-9a6c-7c45f9fefc92" providerId="ADAL" clId="{F8E9182C-F5E7-CB44-B4EF-222A2684CE2D}"/>
    <pc:docChg chg="undo custSel addSld delSld modSld modSection">
      <pc:chgData name="Trent Walker" userId="3e7de4a6-60a3-4f89-9a6c-7c45f9fefc92" providerId="ADAL" clId="{F8E9182C-F5E7-CB44-B4EF-222A2684CE2D}" dt="2023-10-12T22:12:54.873" v="332" actId="729"/>
      <pc:docMkLst>
        <pc:docMk/>
      </pc:docMkLst>
      <pc:sldChg chg="addSp delSp modSp mod modNotesTx">
        <pc:chgData name="Trent Walker" userId="3e7de4a6-60a3-4f89-9a6c-7c45f9fefc92" providerId="ADAL" clId="{F8E9182C-F5E7-CB44-B4EF-222A2684CE2D}" dt="2023-10-12T20:51:49.225" v="300" actId="1076"/>
        <pc:sldMkLst>
          <pc:docMk/>
          <pc:sldMk cId="3513750456" sldId="289"/>
        </pc:sldMkLst>
        <pc:spChg chg="mod">
          <ac:chgData name="Trent Walker" userId="3e7de4a6-60a3-4f89-9a6c-7c45f9fefc92" providerId="ADAL" clId="{F8E9182C-F5E7-CB44-B4EF-222A2684CE2D}" dt="2023-10-12T20:51:21.571" v="299" actId="1076"/>
          <ac:spMkLst>
            <pc:docMk/>
            <pc:sldMk cId="3513750456" sldId="289"/>
            <ac:spMk id="5" creationId="{B2B35EDE-8D27-0190-1D4F-A42756507819}"/>
          </ac:spMkLst>
        </pc:spChg>
        <pc:spChg chg="add del mod">
          <ac:chgData name="Trent Walker" userId="3e7de4a6-60a3-4f89-9a6c-7c45f9fefc92" providerId="ADAL" clId="{F8E9182C-F5E7-CB44-B4EF-222A2684CE2D}" dt="2023-10-12T20:27:28.739" v="112" actId="21"/>
          <ac:spMkLst>
            <pc:docMk/>
            <pc:sldMk cId="3513750456" sldId="289"/>
            <ac:spMk id="7" creationId="{19ABEB48-711E-F862-46F7-D4A3041D2B30}"/>
          </ac:spMkLst>
        </pc:spChg>
        <pc:spChg chg="mod">
          <ac:chgData name="Trent Walker" userId="3e7de4a6-60a3-4f89-9a6c-7c45f9fefc92" providerId="ADAL" clId="{F8E9182C-F5E7-CB44-B4EF-222A2684CE2D}" dt="2023-10-12T20:49:10.876" v="295" actId="1076"/>
          <ac:spMkLst>
            <pc:docMk/>
            <pc:sldMk cId="3513750456" sldId="289"/>
            <ac:spMk id="8" creationId="{E123BF5F-3364-DDDB-7B2A-B5A00E3EEF3F}"/>
          </ac:spMkLst>
        </pc:spChg>
        <pc:spChg chg="add del mod">
          <ac:chgData name="Trent Walker" userId="3e7de4a6-60a3-4f89-9a6c-7c45f9fefc92" providerId="ADAL" clId="{F8E9182C-F5E7-CB44-B4EF-222A2684CE2D}" dt="2023-10-12T20:36:28.465" v="237"/>
          <ac:spMkLst>
            <pc:docMk/>
            <pc:sldMk cId="3513750456" sldId="289"/>
            <ac:spMk id="14" creationId="{5DFF6EC1-72C6-B675-1027-E8AB3E1FFEC0}"/>
          </ac:spMkLst>
        </pc:spChg>
        <pc:spChg chg="add mod">
          <ac:chgData name="Trent Walker" userId="3e7de4a6-60a3-4f89-9a6c-7c45f9fefc92" providerId="ADAL" clId="{F8E9182C-F5E7-CB44-B4EF-222A2684CE2D}" dt="2023-10-12T20:49:19.144" v="296" actId="1076"/>
          <ac:spMkLst>
            <pc:docMk/>
            <pc:sldMk cId="3513750456" sldId="289"/>
            <ac:spMk id="16" creationId="{12A2F3E7-D484-3DC4-C87E-C9FB09C8E138}"/>
          </ac:spMkLst>
        </pc:spChg>
        <pc:spChg chg="mod">
          <ac:chgData name="Trent Walker" userId="3e7de4a6-60a3-4f89-9a6c-7c45f9fefc92" providerId="ADAL" clId="{F8E9182C-F5E7-CB44-B4EF-222A2684CE2D}" dt="2023-10-12T20:27:34.695" v="113" actId="14100"/>
          <ac:spMkLst>
            <pc:docMk/>
            <pc:sldMk cId="3513750456" sldId="289"/>
            <ac:spMk id="17" creationId="{E2B5258E-0CF8-7AB5-10CB-7931ABEECD0E}"/>
          </ac:spMkLst>
        </pc:spChg>
        <pc:spChg chg="mod">
          <ac:chgData name="Trent Walker" userId="3e7de4a6-60a3-4f89-9a6c-7c45f9fefc92" providerId="ADAL" clId="{F8E9182C-F5E7-CB44-B4EF-222A2684CE2D}" dt="2023-10-12T20:51:49.225" v="300" actId="1076"/>
          <ac:spMkLst>
            <pc:docMk/>
            <pc:sldMk cId="3513750456" sldId="289"/>
            <ac:spMk id="18" creationId="{E21BA396-4647-3D9A-9563-8D3DB816B02F}"/>
          </ac:spMkLst>
        </pc:spChg>
        <pc:spChg chg="mod">
          <ac:chgData name="Trent Walker" userId="3e7de4a6-60a3-4f89-9a6c-7c45f9fefc92" providerId="ADAL" clId="{F8E9182C-F5E7-CB44-B4EF-222A2684CE2D}" dt="2023-10-12T20:49:30.119" v="297" actId="1076"/>
          <ac:spMkLst>
            <pc:docMk/>
            <pc:sldMk cId="3513750456" sldId="289"/>
            <ac:spMk id="21" creationId="{16C730DB-407D-A7FD-DD3A-C0CBF2DA1984}"/>
          </ac:spMkLst>
        </pc:spChg>
        <pc:cxnChg chg="mod">
          <ac:chgData name="Trent Walker" userId="3e7de4a6-60a3-4f89-9a6c-7c45f9fefc92" providerId="ADAL" clId="{F8E9182C-F5E7-CB44-B4EF-222A2684CE2D}" dt="2023-10-12T20:51:21.571" v="299" actId="1076"/>
          <ac:cxnSpMkLst>
            <pc:docMk/>
            <pc:sldMk cId="3513750456" sldId="289"/>
            <ac:cxnSpMk id="15" creationId="{08A6BC22-B543-E54B-244E-92CE319CD7E0}"/>
          </ac:cxnSpMkLst>
        </pc:cxnChg>
        <pc:cxnChg chg="mod">
          <ac:chgData name="Trent Walker" userId="3e7de4a6-60a3-4f89-9a6c-7c45f9fefc92" providerId="ADAL" clId="{F8E9182C-F5E7-CB44-B4EF-222A2684CE2D}" dt="2023-10-12T20:51:49.225" v="300" actId="1076"/>
          <ac:cxnSpMkLst>
            <pc:docMk/>
            <pc:sldMk cId="3513750456" sldId="289"/>
            <ac:cxnSpMk id="19" creationId="{3830243A-A98E-5B6B-73C8-CB10005AE960}"/>
          </ac:cxnSpMkLst>
        </pc:cxnChg>
      </pc:sldChg>
      <pc:sldChg chg="addSp delSp modSp mod">
        <pc:chgData name="Trent Walker" userId="3e7de4a6-60a3-4f89-9a6c-7c45f9fefc92" providerId="ADAL" clId="{F8E9182C-F5E7-CB44-B4EF-222A2684CE2D}" dt="2023-10-12T21:54:54.116" v="320" actId="478"/>
        <pc:sldMkLst>
          <pc:docMk/>
          <pc:sldMk cId="3749064886" sldId="291"/>
        </pc:sldMkLst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6" creationId="{74A10638-1F57-5160-5838-6C6D940EFCE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7" creationId="{887EFF93-D052-1D94-2834-F885478541E4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8" creationId="{B7DFD444-1212-A1E1-D4C3-E59527B5BDB5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9" creationId="{88570938-40C8-37BC-7BAD-3B314BDF9215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10" creationId="{E8767BE3-D081-1AB8-CD5F-E681CF00481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11" creationId="{DD78CDF3-E67B-3B7E-5AF3-9F55F41501CE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2" creationId="{14AE7C8D-24EC-E653-9F3C-F8DB1F699E69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3" creationId="{3925F4DC-5383-115A-A810-3D5746CE4C68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4" creationId="{739A6799-DF15-58C2-B479-AE6A7355010D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5" creationId="{A3EB521D-002F-6699-1BBF-9705E2163AC7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6" creationId="{9F49C2FC-78D5-1731-DB50-CA51927AA7F6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7" creationId="{00CDB8A2-D290-6885-1B1C-DDC3CB278115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8" creationId="{99F6DA47-114A-86B8-A4F2-8DE54B65FBF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25" creationId="{03C0CD58-C459-01F3-18FC-9D7A0232566E}"/>
          </ac:spMkLst>
        </pc:spChg>
        <pc:spChg chg="add del mod">
          <ac:chgData name="Trent Walker" userId="3e7de4a6-60a3-4f89-9a6c-7c45f9fefc92" providerId="ADAL" clId="{F8E9182C-F5E7-CB44-B4EF-222A2684CE2D}" dt="2023-10-12T21:54:54.116" v="320" actId="478"/>
          <ac:spMkLst>
            <pc:docMk/>
            <pc:sldMk cId="3749064886" sldId="291"/>
            <ac:spMk id="26" creationId="{9F34C7FF-22AC-6E6C-4807-88AA5BC2EABB}"/>
          </ac:spMkLst>
        </pc:spChg>
        <pc:spChg chg="add del mod">
          <ac:chgData name="Trent Walker" userId="3e7de4a6-60a3-4f89-9a6c-7c45f9fefc92" providerId="ADAL" clId="{F8E9182C-F5E7-CB44-B4EF-222A2684CE2D}" dt="2023-10-12T21:54:54.116" v="320" actId="478"/>
          <ac:spMkLst>
            <pc:docMk/>
            <pc:sldMk cId="3749064886" sldId="291"/>
            <ac:spMk id="33" creationId="{65736E49-3C30-9A36-88BE-A15563F1C572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4" creationId="{CBF13893-0785-61A1-7173-A54C8B2D803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5" creationId="{CC81CC49-8E1B-ABD3-E411-61568DD87BB3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6" creationId="{B7E70A66-1F24-DC9F-8092-80CDEBEA344B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7" creationId="{842614DD-6EDB-6913-277A-099112F1D2EF}"/>
          </ac:spMkLst>
        </pc:sp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5" creationId="{81C7ADCD-008F-3F66-44DB-6B9ED89AA3BD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19" creationId="{FCA630EB-4CE4-D99A-8C64-290C02E9D455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0" creationId="{143AB52E-BAE3-D118-E586-F477445826AC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1" creationId="{FF45E129-BFD3-ECE4-F680-67D3C9981AC4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2" creationId="{0D366606-C46E-656D-00D8-106E878600A0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3" creationId="{78E1D6A6-9478-6B12-F0FE-F8DE2722AB86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4" creationId="{2CBA852A-58D9-BDC2-A191-97E7D8FBA8EC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7" creationId="{FF5C9088-866B-2825-21E1-F312EC19A6C4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8" creationId="{50E3B938-F840-85AE-F2CE-3D4987DAFC59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9" creationId="{A9AE0414-0144-BD2D-7E00-4121F125B478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0" creationId="{208E57A2-8434-8C34-4742-EF8C52DF87E5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1" creationId="{A672331F-8044-5201-264E-EC41CF7D1203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2" creationId="{CA52F626-6C1B-27A6-CE83-E21F516DB0C5}"/>
          </ac:cxnSpMkLst>
        </pc:cxnChg>
      </pc:sldChg>
      <pc:sldChg chg="addSp delSp modSp add del mod">
        <pc:chgData name="Trent Walker" userId="3e7de4a6-60a3-4f89-9a6c-7c45f9fefc92" providerId="ADAL" clId="{F8E9182C-F5E7-CB44-B4EF-222A2684CE2D}" dt="2023-10-12T22:12:49.727" v="331" actId="2696"/>
        <pc:sldMkLst>
          <pc:docMk/>
          <pc:sldMk cId="694927543" sldId="292"/>
        </pc:sldMkLst>
        <pc:spChg chg="mod">
          <ac:chgData name="Trent Walker" userId="3e7de4a6-60a3-4f89-9a6c-7c45f9fefc92" providerId="ADAL" clId="{F8E9182C-F5E7-CB44-B4EF-222A2684CE2D}" dt="2023-10-12T21:54:03.168" v="315" actId="1076"/>
          <ac:spMkLst>
            <pc:docMk/>
            <pc:sldMk cId="694927543" sldId="292"/>
            <ac:spMk id="3" creationId="{4BBEF823-CBD5-CCEC-BCA2-C5FB91A2C523}"/>
          </ac:spMkLst>
        </pc:spChg>
        <pc:spChg chg="add del">
          <ac:chgData name="Trent Walker" userId="3e7de4a6-60a3-4f89-9a6c-7c45f9fefc92" providerId="ADAL" clId="{F8E9182C-F5E7-CB44-B4EF-222A2684CE2D}" dt="2023-10-12T21:51:28.516" v="303" actId="478"/>
          <ac:spMkLst>
            <pc:docMk/>
            <pc:sldMk cId="694927543" sldId="292"/>
            <ac:spMk id="6" creationId="{1F747E25-19C9-96F4-9C08-D7518E739BA6}"/>
          </ac:spMkLst>
        </pc:spChg>
        <pc:spChg chg="add del">
          <ac:chgData name="Trent Walker" userId="3e7de4a6-60a3-4f89-9a6c-7c45f9fefc92" providerId="ADAL" clId="{F8E9182C-F5E7-CB44-B4EF-222A2684CE2D}" dt="2023-10-12T21:51:34.260" v="305" actId="478"/>
          <ac:spMkLst>
            <pc:docMk/>
            <pc:sldMk cId="694927543" sldId="292"/>
            <ac:spMk id="8" creationId="{FFDB458E-8A5B-1959-D684-F91C618708DD}"/>
          </ac:spMkLst>
        </pc:spChg>
        <pc:spChg chg="add del">
          <ac:chgData name="Trent Walker" userId="3e7de4a6-60a3-4f89-9a6c-7c45f9fefc92" providerId="ADAL" clId="{F8E9182C-F5E7-CB44-B4EF-222A2684CE2D}" dt="2023-10-12T21:52:58.586" v="307" actId="478"/>
          <ac:spMkLst>
            <pc:docMk/>
            <pc:sldMk cId="694927543" sldId="292"/>
            <ac:spMk id="10" creationId="{3A9AE5F6-55FE-F102-2C6A-5A84AD0FC4E0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4" creationId="{A10CA5F5-7AEA-2217-A7CE-734C741C52C9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5" creationId="{F4DB24F5-2901-8227-1F11-4A1D2883FE91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6" creationId="{993A6F53-B3DB-F840-F9D4-B8C856D7C2EE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7" creationId="{1BDFE758-B868-C214-5D05-4BEAC5C4F4C5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0" creationId="{4D663E5E-D608-07C1-032E-ED9F45CE795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1" creationId="{95A66B2C-D7A3-A52E-DF3A-6F472EEB14D0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2" creationId="{BEC6A677-E060-146F-AFAB-D251D4D3CF38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3" creationId="{DFB2AC4F-34AC-1153-4DAB-78E5379384C1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4" creationId="{4F4DBC91-9C79-4772-104F-50DD4396DBB0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5" creationId="{2F00AEB8-6D3B-0908-F230-3672A8EBB011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6" creationId="{6B0FB272-4A1F-2548-D27D-5E2E8BDC1383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7" creationId="{D435623B-DCE4-CE92-A3EA-D54B30B365A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8" creationId="{04A987D0-FC00-42DF-3AC9-CC2CA9AC9304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9" creationId="{F0A248D7-6421-CAA6-7FC8-EB593E5565CF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0" creationId="{676DF6A2-E87E-6E07-BCF9-9FE04AF56E3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1" creationId="{D7C42E04-6E74-20D6-DC0E-99CC957A035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2" creationId="{A37D2737-A5F7-6923-A961-CF8B6ABA32A2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39" creationId="{1FD9635B-11A5-8683-9259-577FC211113F}"/>
          </ac:spMkLst>
        </pc:spChg>
        <pc:spChg chg="mod">
          <ac:chgData name="Trent Walker" userId="3e7de4a6-60a3-4f89-9a6c-7c45f9fefc92" providerId="ADAL" clId="{F8E9182C-F5E7-CB44-B4EF-222A2684CE2D}" dt="2023-10-12T21:53:00.358" v="308"/>
          <ac:spMkLst>
            <pc:docMk/>
            <pc:sldMk cId="694927543" sldId="292"/>
            <ac:spMk id="41" creationId="{08CC7347-0892-A5FE-0AFA-67D18E19F986}"/>
          </ac:spMkLst>
        </pc:spChg>
        <pc:spChg chg="mod">
          <ac:chgData name="Trent Walker" userId="3e7de4a6-60a3-4f89-9a6c-7c45f9fefc92" providerId="ADAL" clId="{F8E9182C-F5E7-CB44-B4EF-222A2684CE2D}" dt="2023-10-12T21:53:00.358" v="308"/>
          <ac:spMkLst>
            <pc:docMk/>
            <pc:sldMk cId="694927543" sldId="292"/>
            <ac:spMk id="42" creationId="{2F4D9FF8-122B-A00D-37D2-FEEDFB722347}"/>
          </ac:spMkLst>
        </pc:spChg>
        <pc:spChg chg="add del mod">
          <ac:chgData name="Trent Walker" userId="3e7de4a6-60a3-4f89-9a6c-7c45f9fefc92" providerId="ADAL" clId="{F8E9182C-F5E7-CB44-B4EF-222A2684CE2D}" dt="2023-10-12T21:53:19.242" v="312" actId="478"/>
          <ac:spMkLst>
            <pc:docMk/>
            <pc:sldMk cId="694927543" sldId="292"/>
            <ac:spMk id="43" creationId="{4F994CBB-18E4-62BA-DC07-3B35D805EB09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4" creationId="{2704EF07-8F1C-6C77-1543-6AB19A14294D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5" creationId="{55D00D32-0901-1563-5B59-A1B6B27569F6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6" creationId="{A1DBD102-326D-BA92-E9A1-27DBD966E6E8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7" creationId="{CD1086E8-9E3A-440D-753E-2C1C6603462B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8" creationId="{94A4EBA2-30DE-40D4-C5F5-596D2ADFEE17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9" creationId="{26003008-9691-E656-D878-20F7D7230C0B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55" creationId="{C34CFD43-C2B0-0336-2810-60ECD5EB762E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56" creationId="{4F639E72-31B5-C399-AEDC-E0473D405037}"/>
          </ac:spMkLst>
        </pc:spChg>
        <pc:grpChg chg="add mod">
          <ac:chgData name="Trent Walker" userId="3e7de4a6-60a3-4f89-9a6c-7c45f9fefc92" providerId="ADAL" clId="{F8E9182C-F5E7-CB44-B4EF-222A2684CE2D}" dt="2023-10-12T21:54:14.693" v="316" actId="1076"/>
          <ac:grpSpMkLst>
            <pc:docMk/>
            <pc:sldMk cId="694927543" sldId="292"/>
            <ac:grpSpMk id="40" creationId="{17B573FC-7505-D274-1A16-20E2D5AB78C5}"/>
          </ac:grpSpMkLst>
        </pc:grp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1" creationId="{CF14493F-FAA8-2945-6E93-5CCB84E54569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2" creationId="{6444B6ED-9A94-91A9-A0EA-A8AC0346541E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3" creationId="{E5185CB2-6AEF-DE23-5AA5-A3DE1FB8916C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18" creationId="{CA28135C-6F12-614A-16C7-A7C15AF7A23E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19" creationId="{E1566CBC-7980-6197-4DC7-67ABA0D559D0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3" creationId="{F009CDC0-F971-43E0-91B4-009A90BB95B1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4" creationId="{95F65BAD-224E-1036-27B0-B0B11757FBE6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5" creationId="{D9428CDB-73EC-6021-F70F-BCA8951438F2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6" creationId="{EB623210-44C7-ADED-F83B-2FF8AC428477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7" creationId="{AB8A35B0-6C30-02A2-DB9E-FC8906C6C356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8" creationId="{922FE4BA-FE7E-59A1-4A08-69F8FF230D84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0" creationId="{328218A5-0540-8240-AA5B-893B19AA54AC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1" creationId="{865C3E6A-989C-E679-2E4C-06F59C183DAE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2" creationId="{73167F38-96D9-9160-709A-198275FB1E70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3" creationId="{21471CD0-13DD-7E15-9770-364BCA7473E7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4" creationId="{775F43CD-63D6-9600-F656-B8FC7731B0B5}"/>
          </ac:cxnSpMkLst>
        </pc:cxnChg>
      </pc:sldChg>
      <pc:sldChg chg="addSp delSp modSp mod">
        <pc:chgData name="Trent Walker" userId="3e7de4a6-60a3-4f89-9a6c-7c45f9fefc92" providerId="ADAL" clId="{F8E9182C-F5E7-CB44-B4EF-222A2684CE2D}" dt="2023-10-12T21:59:33.720" v="325" actId="1076"/>
        <pc:sldMkLst>
          <pc:docMk/>
          <pc:sldMk cId="3189434876" sldId="293"/>
        </pc:sldMkLst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6" creationId="{57872E53-8DAA-D7FD-D5E7-9D660B42FA35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7" creationId="{36CCD134-27A2-6C2B-A8B2-220B5FFC93F6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8" creationId="{27BAF66D-9542-E751-079A-07FC0B3AF68B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9" creationId="{7DD876F0-201B-C854-BCE3-2F2CB41C8DED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10" creationId="{5848B691-B580-E309-9456-098F191460A8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12" creationId="{8BEFD0EF-60E9-8055-F53D-7F7EB24100BE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7" creationId="{BF67B8C3-88F8-DB2C-40B3-01AD53FBF69B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8" creationId="{E6D12ACB-0295-C5CE-CF90-D930AB16980C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9" creationId="{F25F4C03-C265-BAC4-A4A5-6FB16CA5B581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0" creationId="{B0198306-C54E-28F8-2119-D05B77D0E8EF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1" creationId="{91381797-8F1F-DD0D-F9BE-149743FA1088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3" creationId="{073AA864-81D1-3F52-4276-2C4C2F401584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8" creationId="{5D294B49-FEE0-1938-96B8-4BE33FB0FA15}"/>
          </ac:spMkLst>
        </pc:sp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5" creationId="{7412EA65-7737-041F-2D1F-9DA2A2D30101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1" creationId="{1A37ED6C-CE1F-74AD-225B-2AFF2E8AF44D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3" creationId="{3E5B71FB-0231-AD94-7A48-7FE6F08796A6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4" creationId="{F9A76A28-F39F-7900-1D2B-D7F082B62A3E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5" creationId="{9A2B57DA-9C22-29C7-D8A9-EAFB0215EB88}"/>
          </ac:cxnSpMkLst>
        </pc:cxnChg>
        <pc:cxnChg chg="add mod">
          <ac:chgData name="Trent Walker" userId="3e7de4a6-60a3-4f89-9a6c-7c45f9fefc92" providerId="ADAL" clId="{F8E9182C-F5E7-CB44-B4EF-222A2684CE2D}" dt="2023-10-12T21:59:33.720" v="325" actId="1076"/>
          <ac:cxnSpMkLst>
            <pc:docMk/>
            <pc:sldMk cId="3189434876" sldId="293"/>
            <ac:cxnSpMk id="16" creationId="{FB8531BF-5673-0F35-CF8C-FCD3BC888D4D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2" creationId="{4D52E2FC-0813-E9C7-9E21-DD96A3C4FCB5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4" creationId="{2EF23003-A9C7-6253-B11C-731419DE67E0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5" creationId="{548FF2EC-E1E8-83DF-892E-B6F8D7ABF081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6" creationId="{35E6C22A-1BF9-E5C4-A0BB-7D835632FDFD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7" creationId="{60D34777-E3A2-E05F-C1CD-771D2CF89494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9" creationId="{5147623C-692C-D31F-C586-91B74DEE0791}"/>
          </ac:cxnSpMkLst>
        </pc:cxnChg>
      </pc:sldChg>
      <pc:sldChg chg="modSp mod">
        <pc:chgData name="Trent Walker" userId="3e7de4a6-60a3-4f89-9a6c-7c45f9fefc92" providerId="ADAL" clId="{F8E9182C-F5E7-CB44-B4EF-222A2684CE2D}" dt="2023-10-12T19:49:53.357" v="8" actId="207"/>
        <pc:sldMkLst>
          <pc:docMk/>
          <pc:sldMk cId="2469680703" sldId="294"/>
        </pc:sldMkLst>
        <pc:spChg chg="mod">
          <ac:chgData name="Trent Walker" userId="3e7de4a6-60a3-4f89-9a6c-7c45f9fefc92" providerId="ADAL" clId="{F8E9182C-F5E7-CB44-B4EF-222A2684CE2D}" dt="2023-10-12T19:49:53.357" v="8" actId="207"/>
          <ac:spMkLst>
            <pc:docMk/>
            <pc:sldMk cId="2469680703" sldId="294"/>
            <ac:spMk id="4" creationId="{091FA134-FFCE-3FCB-AC87-3836E1D8A711}"/>
          </ac:spMkLst>
        </pc:spChg>
        <pc:picChg chg="mod">
          <ac:chgData name="Trent Walker" userId="3e7de4a6-60a3-4f89-9a6c-7c45f9fefc92" providerId="ADAL" clId="{F8E9182C-F5E7-CB44-B4EF-222A2684CE2D}" dt="2023-10-12T19:48:56.730" v="2" actId="14100"/>
          <ac:picMkLst>
            <pc:docMk/>
            <pc:sldMk cId="2469680703" sldId="294"/>
            <ac:picMk id="9" creationId="{03EF2107-4737-619C-34EC-98980D42DF1E}"/>
          </ac:picMkLst>
        </pc:picChg>
      </pc:sldChg>
      <pc:sldChg chg="mod modShow">
        <pc:chgData name="Trent Walker" userId="3e7de4a6-60a3-4f89-9a6c-7c45f9fefc92" providerId="ADAL" clId="{F8E9182C-F5E7-CB44-B4EF-222A2684CE2D}" dt="2023-10-12T22:12:54.873" v="332" actId="729"/>
        <pc:sldMkLst>
          <pc:docMk/>
          <pc:sldMk cId="1275454181" sldId="320"/>
        </pc:sldMkLst>
      </pc:sldChg>
    </pc:docChg>
  </pc:docChgLst>
  <pc:docChgLst>
    <pc:chgData name="Luke Leibkuchler" userId="S::lgl20@fsu.edu::a7c1e1ef-f9d4-4dc7-8550-c2468dc434b6" providerId="AD" clId="Web-{A7215E95-8AFB-41B1-8B11-C85310890448}"/>
    <pc:docChg chg="modSld">
      <pc:chgData name="Luke Leibkuchler" userId="S::lgl20@fsu.edu::a7c1e1ef-f9d4-4dc7-8550-c2468dc434b6" providerId="AD" clId="Web-{A7215E95-8AFB-41B1-8B11-C85310890448}" dt="2023-10-16T21:03:15.124" v="1" actId="20577"/>
      <pc:docMkLst>
        <pc:docMk/>
      </pc:docMkLst>
      <pc:sldChg chg="modSp">
        <pc:chgData name="Luke Leibkuchler" userId="S::lgl20@fsu.edu::a7c1e1ef-f9d4-4dc7-8550-c2468dc434b6" providerId="AD" clId="Web-{A7215E95-8AFB-41B1-8B11-C85310890448}" dt="2023-10-16T21:03:15.124" v="1" actId="20577"/>
        <pc:sldMkLst>
          <pc:docMk/>
          <pc:sldMk cId="4133612512" sldId="329"/>
        </pc:sldMkLst>
        <pc:spChg chg="mod">
          <ac:chgData name="Luke Leibkuchler" userId="S::lgl20@fsu.edu::a7c1e1ef-f9d4-4dc7-8550-c2468dc434b6" providerId="AD" clId="Web-{A7215E95-8AFB-41B1-8B11-C85310890448}" dt="2023-10-16T21:03:15.124" v="1" actId="20577"/>
          <ac:spMkLst>
            <pc:docMk/>
            <pc:sldMk cId="4133612512" sldId="329"/>
            <ac:spMk id="8" creationId="{FED47EEF-3B8C-F151-7BBD-964DAC67C91E}"/>
          </ac:spMkLst>
        </pc:spChg>
      </pc:sldChg>
    </pc:docChg>
  </pc:docChgLst>
  <pc:docChgLst>
    <pc:chgData name="Katherine Mesa" userId="dd7b0dd6-7f91-4ded-8476-0723d8004cb7" providerId="ADAL" clId="{7E27DB46-0339-4282-B6BF-28F717A36E75}"/>
    <pc:docChg chg="addSld modSection">
      <pc:chgData name="Katherine Mesa" userId="dd7b0dd6-7f91-4ded-8476-0723d8004cb7" providerId="ADAL" clId="{7E27DB46-0339-4282-B6BF-28F717A36E75}" dt="2023-10-17T17:07:16.394" v="1" actId="2890"/>
      <pc:docMkLst>
        <pc:docMk/>
      </pc:docMkLst>
      <pc:sldChg chg="add">
        <pc:chgData name="Katherine Mesa" userId="dd7b0dd6-7f91-4ded-8476-0723d8004cb7" providerId="ADAL" clId="{7E27DB46-0339-4282-B6BF-28F717A36E75}" dt="2023-10-17T17:07:13.801" v="0" actId="2890"/>
        <pc:sldMkLst>
          <pc:docMk/>
          <pc:sldMk cId="564262888" sldId="360"/>
        </pc:sldMkLst>
      </pc:sldChg>
      <pc:sldChg chg="add">
        <pc:chgData name="Katherine Mesa" userId="dd7b0dd6-7f91-4ded-8476-0723d8004cb7" providerId="ADAL" clId="{7E27DB46-0339-4282-B6BF-28F717A36E75}" dt="2023-10-17T17:07:16.394" v="1" actId="2890"/>
        <pc:sldMkLst>
          <pc:docMk/>
          <pc:sldMk cId="3411753037" sldId="361"/>
        </pc:sldMkLst>
      </pc:sldChg>
    </pc:docChg>
  </pc:docChgLst>
  <pc:docChgLst>
    <pc:chgData name="Luke Leibkuchler" userId="S::lgl20@fsu.edu::a7c1e1ef-f9d4-4dc7-8550-c2468dc434b6" providerId="AD" clId="Web-{28FA2293-06DA-490D-8021-3DD514E3F83A}"/>
    <pc:docChg chg="modSld">
      <pc:chgData name="Luke Leibkuchler" userId="S::lgl20@fsu.edu::a7c1e1ef-f9d4-4dc7-8550-c2468dc434b6" providerId="AD" clId="Web-{28FA2293-06DA-490D-8021-3DD514E3F83A}" dt="2023-10-15T23:56:21.274" v="1" actId="1076"/>
      <pc:docMkLst>
        <pc:docMk/>
      </pc:docMkLst>
      <pc:sldChg chg="modSp">
        <pc:chgData name="Luke Leibkuchler" userId="S::lgl20@fsu.edu::a7c1e1ef-f9d4-4dc7-8550-c2468dc434b6" providerId="AD" clId="Web-{28FA2293-06DA-490D-8021-3DD514E3F83A}" dt="2023-10-15T23:55:35.773" v="0"/>
        <pc:sldMkLst>
          <pc:docMk/>
          <pc:sldMk cId="34578572" sldId="317"/>
        </pc:sldMkLst>
        <pc:cxnChg chg="ord">
          <ac:chgData name="Luke Leibkuchler" userId="S::lgl20@fsu.edu::a7c1e1ef-f9d4-4dc7-8550-c2468dc434b6" providerId="AD" clId="Web-{28FA2293-06DA-490D-8021-3DD514E3F83A}" dt="2023-10-15T23:55:35.773" v="0"/>
          <ac:cxnSpMkLst>
            <pc:docMk/>
            <pc:sldMk cId="34578572" sldId="317"/>
            <ac:cxnSpMk id="7" creationId="{5B6251A0-EADD-A1DA-4F29-DAE9F185AB92}"/>
          </ac:cxnSpMkLst>
        </pc:cxnChg>
      </pc:sldChg>
      <pc:sldChg chg="modSp">
        <pc:chgData name="Luke Leibkuchler" userId="S::lgl20@fsu.edu::a7c1e1ef-f9d4-4dc7-8550-c2468dc434b6" providerId="AD" clId="Web-{28FA2293-06DA-490D-8021-3DD514E3F83A}" dt="2023-10-15T23:56:21.274" v="1" actId="1076"/>
        <pc:sldMkLst>
          <pc:docMk/>
          <pc:sldMk cId="1217811055" sldId="318"/>
        </pc:sldMkLst>
        <pc:picChg chg="mod">
          <ac:chgData name="Luke Leibkuchler" userId="S::lgl20@fsu.edu::a7c1e1ef-f9d4-4dc7-8550-c2468dc434b6" providerId="AD" clId="Web-{28FA2293-06DA-490D-8021-3DD514E3F83A}" dt="2023-10-15T23:56:21.274" v="1" actId="1076"/>
          <ac:picMkLst>
            <pc:docMk/>
            <pc:sldMk cId="1217811055" sldId="318"/>
            <ac:picMk id="7" creationId="{F38D2265-EA17-48A0-8BA0-724D59DFB0D7}"/>
          </ac:picMkLst>
        </pc:picChg>
      </pc:sldChg>
    </pc:docChg>
  </pc:docChgLst>
  <pc:docChgLst>
    <pc:chgData name="Megan Reid" userId="S::mar19v@fsu.edu::8e9849a8-3331-402a-9ebc-9f5e10c47593" providerId="AD" clId="Web-{D76648F7-0EAC-4B82-96E0-15CBD73249C1}"/>
    <pc:docChg chg="modSld">
      <pc:chgData name="Megan Reid" userId="S::mar19v@fsu.edu::8e9849a8-3331-402a-9ebc-9f5e10c47593" providerId="AD" clId="Web-{D76648F7-0EAC-4B82-96E0-15CBD73249C1}" dt="2023-10-16T22:09:23.979" v="94"/>
      <pc:docMkLst>
        <pc:docMk/>
      </pc:docMkLst>
      <pc:sldChg chg="modSp">
        <pc:chgData name="Megan Reid" userId="S::mar19v@fsu.edu::8e9849a8-3331-402a-9ebc-9f5e10c47593" providerId="AD" clId="Web-{D76648F7-0EAC-4B82-96E0-15CBD73249C1}" dt="2023-10-16T22:07:45.961" v="1" actId="1076"/>
        <pc:sldMkLst>
          <pc:docMk/>
          <pc:sldMk cId="2902880295" sldId="324"/>
        </pc:sldMkLst>
        <pc:spChg chg="mod">
          <ac:chgData name="Megan Reid" userId="S::mar19v@fsu.edu::8e9849a8-3331-402a-9ebc-9f5e10c47593" providerId="AD" clId="Web-{D76648F7-0EAC-4B82-96E0-15CBD73249C1}" dt="2023-10-16T22:07:45.961" v="1" actId="1076"/>
          <ac:spMkLst>
            <pc:docMk/>
            <pc:sldMk cId="2902880295" sldId="324"/>
            <ac:spMk id="12" creationId="{98A5F3F8-52DD-0999-A6C2-2A6783B66194}"/>
          </ac:spMkLst>
        </pc:spChg>
      </pc:sldChg>
      <pc:sldChg chg="modNotes">
        <pc:chgData name="Megan Reid" userId="S::mar19v@fsu.edu::8e9849a8-3331-402a-9ebc-9f5e10c47593" providerId="AD" clId="Web-{D76648F7-0EAC-4B82-96E0-15CBD73249C1}" dt="2023-10-16T22:09:23.979" v="94"/>
        <pc:sldMkLst>
          <pc:docMk/>
          <pc:sldMk cId="2445383051" sldId="335"/>
        </pc:sldMkLst>
      </pc:sldChg>
    </pc:docChg>
  </pc:docChgLst>
  <pc:docChgLst>
    <pc:chgData name="Luke Leibkuchler" userId="S::lgl20@fsu.edu::a7c1e1ef-f9d4-4dc7-8550-c2468dc434b6" providerId="AD" clId="Web-{43D01BBB-B786-4E9C-8621-9D66BB3D8479}"/>
    <pc:docChg chg="modSld">
      <pc:chgData name="Luke Leibkuchler" userId="S::lgl20@fsu.edu::a7c1e1ef-f9d4-4dc7-8550-c2468dc434b6" providerId="AD" clId="Web-{43D01BBB-B786-4E9C-8621-9D66BB3D8479}" dt="2023-10-12T21:24:09.513" v="6" actId="1076"/>
      <pc:docMkLst>
        <pc:docMk/>
      </pc:docMkLst>
      <pc:sldChg chg="modSp">
        <pc:chgData name="Luke Leibkuchler" userId="S::lgl20@fsu.edu::a7c1e1ef-f9d4-4dc7-8550-c2468dc434b6" providerId="AD" clId="Web-{43D01BBB-B786-4E9C-8621-9D66BB3D8479}" dt="2023-10-12T21:24:09.513" v="6" actId="1076"/>
        <pc:sldMkLst>
          <pc:docMk/>
          <pc:sldMk cId="3424062367" sldId="311"/>
        </pc:sldMkLst>
        <pc:spChg chg="mod">
          <ac:chgData name="Luke Leibkuchler" userId="S::lgl20@fsu.edu::a7c1e1ef-f9d4-4dc7-8550-c2468dc434b6" providerId="AD" clId="Web-{43D01BBB-B786-4E9C-8621-9D66BB3D8479}" dt="2023-10-12T21:24:09.513" v="6" actId="1076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Luke Leibkuchler" userId="S::lgl20@fsu.edu::a7c1e1ef-f9d4-4dc7-8550-c2468dc434b6" providerId="AD" clId="Web-{43D01BBB-B786-4E9C-8621-9D66BB3D8479}" dt="2023-10-12T21:24:01.106" v="5" actId="1076"/>
          <ac:spMkLst>
            <pc:docMk/>
            <pc:sldMk cId="3424062367" sldId="311"/>
            <ac:spMk id="22" creationId="{B1D96010-3A43-2A45-D34F-35C072F81101}"/>
          </ac:spMkLst>
        </pc:spChg>
      </pc:sldChg>
    </pc:docChg>
  </pc:docChgLst>
  <pc:docChgLst>
    <pc:chgData name="Luke Leibkuchler" userId="S::lgl20@fsu.edu::a7c1e1ef-f9d4-4dc7-8550-c2468dc434b6" providerId="AD" clId="Web-{6B1155A3-DAB1-4AE2-9228-2641D85355DF}"/>
    <pc:docChg chg="modSld">
      <pc:chgData name="Luke Leibkuchler" userId="S::lgl20@fsu.edu::a7c1e1ef-f9d4-4dc7-8550-c2468dc434b6" providerId="AD" clId="Web-{6B1155A3-DAB1-4AE2-9228-2641D85355DF}" dt="2023-10-12T21:56:53.887" v="7" actId="20577"/>
      <pc:docMkLst>
        <pc:docMk/>
      </pc:docMkLst>
      <pc:sldChg chg="modSp">
        <pc:chgData name="Luke Leibkuchler" userId="S::lgl20@fsu.edu::a7c1e1ef-f9d4-4dc7-8550-c2468dc434b6" providerId="AD" clId="Web-{6B1155A3-DAB1-4AE2-9228-2641D85355DF}" dt="2023-10-12T21:56:53.887" v="7" actId="20577"/>
        <pc:sldMkLst>
          <pc:docMk/>
          <pc:sldMk cId="2197234835" sldId="313"/>
        </pc:sldMkLst>
        <pc:spChg chg="mod">
          <ac:chgData name="Luke Leibkuchler" userId="S::lgl20@fsu.edu::a7c1e1ef-f9d4-4dc7-8550-c2468dc434b6" providerId="AD" clId="Web-{6B1155A3-DAB1-4AE2-9228-2641D85355DF}" dt="2023-10-12T21:56:53.887" v="7" actId="20577"/>
          <ac:spMkLst>
            <pc:docMk/>
            <pc:sldMk cId="2197234835" sldId="313"/>
            <ac:spMk id="15" creationId="{4B87EC78-02B6-2BBA-F377-3944CBD6988A}"/>
          </ac:spMkLst>
        </pc:spChg>
      </pc:sldChg>
    </pc:docChg>
  </pc:docChgLst>
  <pc:docChgLst>
    <pc:chgData name="Kevin Hernandez Lichtl" userId="S::kjh19a@fsu.edu::1972ab5e-5eb3-44d7-8806-f0fa61fe4a33" providerId="AD" clId="Web-{F5E707A0-ACAF-4DED-A4BF-CDE97DB65FD9}"/>
    <pc:docChg chg="modSld">
      <pc:chgData name="Kevin Hernandez Lichtl" userId="S::kjh19a@fsu.edu::1972ab5e-5eb3-44d7-8806-f0fa61fe4a33" providerId="AD" clId="Web-{F5E707A0-ACAF-4DED-A4BF-CDE97DB65FD9}" dt="2023-10-17T16:05:31.095" v="75"/>
      <pc:docMkLst>
        <pc:docMk/>
      </pc:docMkLst>
      <pc:sldChg chg="modSp">
        <pc:chgData name="Kevin Hernandez Lichtl" userId="S::kjh19a@fsu.edu::1972ab5e-5eb3-44d7-8806-f0fa61fe4a33" providerId="AD" clId="Web-{F5E707A0-ACAF-4DED-A4BF-CDE97DB65FD9}" dt="2023-10-17T16:01:47.218" v="7" actId="14100"/>
        <pc:sldMkLst>
          <pc:docMk/>
          <pc:sldMk cId="2469680703" sldId="294"/>
        </pc:sldMkLst>
        <pc:spChg chg="mod">
          <ac:chgData name="Kevin Hernandez Lichtl" userId="S::kjh19a@fsu.edu::1972ab5e-5eb3-44d7-8806-f0fa61fe4a33" providerId="AD" clId="Web-{F5E707A0-ACAF-4DED-A4BF-CDE97DB65FD9}" dt="2023-10-17T16:01:47.218" v="7" actId="14100"/>
          <ac:spMkLst>
            <pc:docMk/>
            <pc:sldMk cId="2469680703" sldId="294"/>
            <ac:spMk id="8" creationId="{072CE4A5-C38E-E7F0-254A-F35FC5A69838}"/>
          </ac:spMkLst>
        </pc:spChg>
      </pc:sldChg>
      <pc:sldChg chg="modSp modNotes">
        <pc:chgData name="Kevin Hernandez Lichtl" userId="S::kjh19a@fsu.edu::1972ab5e-5eb3-44d7-8806-f0fa61fe4a33" providerId="AD" clId="Web-{F5E707A0-ACAF-4DED-A4BF-CDE97DB65FD9}" dt="2023-10-17T16:05:31.095" v="75"/>
        <pc:sldMkLst>
          <pc:docMk/>
          <pc:sldMk cId="3257235967" sldId="341"/>
        </pc:sldMkLst>
        <pc:spChg chg="mod">
          <ac:chgData name="Kevin Hernandez Lichtl" userId="S::kjh19a@fsu.edu::1972ab5e-5eb3-44d7-8806-f0fa61fe4a33" providerId="AD" clId="Web-{F5E707A0-ACAF-4DED-A4BF-CDE97DB65FD9}" dt="2023-10-17T16:05:13.204" v="63" actId="20577"/>
          <ac:spMkLst>
            <pc:docMk/>
            <pc:sldMk cId="3257235967" sldId="341"/>
            <ac:spMk id="23" creationId="{B82F5727-6239-86F7-DF1A-FC0436750EFA}"/>
          </ac:spMkLst>
        </pc:spChg>
      </pc:sldChg>
    </pc:docChg>
  </pc:docChgLst>
  <pc:docChgLst>
    <pc:chgData name="Kevin Hernandez Lichtl" userId="S::kjh19a@fsu.edu::1972ab5e-5eb3-44d7-8806-f0fa61fe4a33" providerId="AD" clId="Web-{DD29E983-3EE7-4182-A608-CC2736337917}"/>
    <pc:docChg chg="addSld delSld modSld sldOrd modSection">
      <pc:chgData name="Kevin Hernandez Lichtl" userId="S::kjh19a@fsu.edu::1972ab5e-5eb3-44d7-8806-f0fa61fe4a33" providerId="AD" clId="Web-{DD29E983-3EE7-4182-A608-CC2736337917}" dt="2023-10-17T16:00:46.225" v="1123"/>
      <pc:docMkLst>
        <pc:docMk/>
      </pc:docMkLst>
      <pc:sldChg chg="addSp delSp">
        <pc:chgData name="Kevin Hernandez Lichtl" userId="S::kjh19a@fsu.edu::1972ab5e-5eb3-44d7-8806-f0fa61fe4a33" providerId="AD" clId="Web-{DD29E983-3EE7-4182-A608-CC2736337917}" dt="2023-10-17T16:00:36.318" v="1121"/>
        <pc:sldMkLst>
          <pc:docMk/>
          <pc:sldMk cId="71360699" sldId="295"/>
        </pc:sldMkLst>
        <pc:spChg chg="add del">
          <ac:chgData name="Kevin Hernandez Lichtl" userId="S::kjh19a@fsu.edu::1972ab5e-5eb3-44d7-8806-f0fa61fe4a33" providerId="AD" clId="Web-{DD29E983-3EE7-4182-A608-CC2736337917}" dt="2023-10-17T16:00:36.318" v="1121"/>
          <ac:spMkLst>
            <pc:docMk/>
            <pc:sldMk cId="71360699" sldId="295"/>
            <ac:spMk id="2" creationId="{6A4ED8F4-E037-4BE5-8B66-3EF420CC6C3F}"/>
          </ac:spMkLst>
        </pc:spChg>
      </pc:sldChg>
      <pc:sldChg chg="add del ord">
        <pc:chgData name="Kevin Hernandez Lichtl" userId="S::kjh19a@fsu.edu::1972ab5e-5eb3-44d7-8806-f0fa61fe4a33" providerId="AD" clId="Web-{DD29E983-3EE7-4182-A608-CC2736337917}" dt="2023-10-17T15:53:57.644" v="1064"/>
        <pc:sldMkLst>
          <pc:docMk/>
          <pc:sldMk cId="2442078745" sldId="322"/>
        </pc:sldMkLst>
      </pc:sldChg>
      <pc:sldChg chg="del">
        <pc:chgData name="Kevin Hernandez Lichtl" userId="S::kjh19a@fsu.edu::1972ab5e-5eb3-44d7-8806-f0fa61fe4a33" providerId="AD" clId="Web-{DD29E983-3EE7-4182-A608-CC2736337917}" dt="2023-10-17T15:40:02.559" v="879"/>
        <pc:sldMkLst>
          <pc:docMk/>
          <pc:sldMk cId="3558932195" sldId="323"/>
        </pc:sldMkLst>
      </pc:sldChg>
      <pc:sldChg chg="modSp del">
        <pc:chgData name="Kevin Hernandez Lichtl" userId="S::kjh19a@fsu.edu::1972ab5e-5eb3-44d7-8806-f0fa61fe4a33" providerId="AD" clId="Web-{DD29E983-3EE7-4182-A608-CC2736337917}" dt="2023-10-17T15:50:57.620" v="1008"/>
        <pc:sldMkLst>
          <pc:docMk/>
          <pc:sldMk cId="2902880295" sldId="324"/>
        </pc:sldMkLst>
        <pc:spChg chg="mod">
          <ac:chgData name="Kevin Hernandez Lichtl" userId="S::kjh19a@fsu.edu::1972ab5e-5eb3-44d7-8806-f0fa61fe4a33" providerId="AD" clId="Web-{DD29E983-3EE7-4182-A608-CC2736337917}" dt="2023-10-17T15:33:01.258" v="825" actId="20577"/>
          <ac:spMkLst>
            <pc:docMk/>
            <pc:sldMk cId="2902880295" sldId="324"/>
            <ac:spMk id="9" creationId="{2673E1A6-34A6-994D-E6C7-677D26A10B5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05.480" v="840" actId="1076"/>
          <ac:spMkLst>
            <pc:docMk/>
            <pc:sldMk cId="2902880295" sldId="324"/>
            <ac:spMk id="12" creationId="{98A5F3F8-52DD-0999-A6C2-2A6783B66194}"/>
          </ac:spMkLst>
        </pc:spChg>
      </pc:sldChg>
      <pc:sldChg chg="modSp del">
        <pc:chgData name="Kevin Hernandez Lichtl" userId="S::kjh19a@fsu.edu::1972ab5e-5eb3-44d7-8806-f0fa61fe4a33" providerId="AD" clId="Web-{DD29E983-3EE7-4182-A608-CC2736337917}" dt="2023-10-17T15:50:54.401" v="1006"/>
        <pc:sldMkLst>
          <pc:docMk/>
          <pc:sldMk cId="4209868759" sldId="325"/>
        </pc:sldMkLst>
        <pc:spChg chg="mod">
          <ac:chgData name="Kevin Hernandez Lichtl" userId="S::kjh19a@fsu.edu::1972ab5e-5eb3-44d7-8806-f0fa61fe4a33" providerId="AD" clId="Web-{DD29E983-3EE7-4182-A608-CC2736337917}" dt="2023-10-17T15:33:08.384" v="831" actId="20577"/>
          <ac:spMkLst>
            <pc:docMk/>
            <pc:sldMk cId="4209868759" sldId="325"/>
            <ac:spMk id="11" creationId="{4DD8ED7D-0244-AE97-DB5C-BC187B9656A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3:13.275" v="836" actId="20577"/>
          <ac:spMkLst>
            <pc:docMk/>
            <pc:sldMk cId="4209868759" sldId="325"/>
            <ac:spMk id="12" creationId="{7E9605F3-69C1-5862-6F39-AD1D09A40D4B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37.606" v="842" actId="1076"/>
          <ac:spMkLst>
            <pc:docMk/>
            <pc:sldMk cId="4209868759" sldId="325"/>
            <ac:spMk id="13" creationId="{EC825EC9-890B-0FF5-1DE5-EFCF2A112D12}"/>
          </ac:spMkLst>
        </pc:spChg>
      </pc:sldChg>
      <pc:sldChg chg="modSp del">
        <pc:chgData name="Kevin Hernandez Lichtl" userId="S::kjh19a@fsu.edu::1972ab5e-5eb3-44d7-8806-f0fa61fe4a33" providerId="AD" clId="Web-{DD29E983-3EE7-4182-A608-CC2736337917}" dt="2023-10-17T15:50:52.823" v="1005"/>
        <pc:sldMkLst>
          <pc:docMk/>
          <pc:sldMk cId="3723630163" sldId="326"/>
        </pc:sldMkLst>
        <pc:spChg chg="mod">
          <ac:chgData name="Kevin Hernandez Lichtl" userId="S::kjh19a@fsu.edu::1972ab5e-5eb3-44d7-8806-f0fa61fe4a33" providerId="AD" clId="Web-{DD29E983-3EE7-4182-A608-CC2736337917}" dt="2023-10-17T15:34:45.232" v="848" actId="20577"/>
          <ac:spMkLst>
            <pc:docMk/>
            <pc:sldMk cId="3723630163" sldId="326"/>
            <ac:spMk id="8" creationId="{F66C6995-489E-25BD-3ECE-692FFBB61D8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5:03.248" v="857" actId="1076"/>
          <ac:spMkLst>
            <pc:docMk/>
            <pc:sldMk cId="3723630163" sldId="326"/>
            <ac:spMk id="9" creationId="{F0B6B725-C57D-B3CB-E2C2-E87046BC27AE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55.295" v="856" actId="1076"/>
          <ac:spMkLst>
            <pc:docMk/>
            <pc:sldMk cId="3723630163" sldId="326"/>
            <ac:spMk id="11" creationId="{E80EA367-BCC5-F1E3-6C76-CBADC770B7CC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53.107" v="855" actId="1076"/>
          <ac:spMkLst>
            <pc:docMk/>
            <pc:sldMk cId="3723630163" sldId="326"/>
            <ac:spMk id="12" creationId="{CEBB7222-5A23-679B-2593-DFA7CF028BDA}"/>
          </ac:spMkLst>
        </pc:spChg>
      </pc:sldChg>
      <pc:sldChg chg="addSp delSp modSp del">
        <pc:chgData name="Kevin Hernandez Lichtl" userId="S::kjh19a@fsu.edu::1972ab5e-5eb3-44d7-8806-f0fa61fe4a33" providerId="AD" clId="Web-{DD29E983-3EE7-4182-A608-CC2736337917}" dt="2023-10-17T15:52:16.170" v="1027"/>
        <pc:sldMkLst>
          <pc:docMk/>
          <pc:sldMk cId="841151159" sldId="327"/>
        </pc:sldMkLst>
        <pc:spChg chg="add del">
          <ac:chgData name="Kevin Hernandez Lichtl" userId="S::kjh19a@fsu.edu::1972ab5e-5eb3-44d7-8806-f0fa61fe4a33" providerId="AD" clId="Web-{DD29E983-3EE7-4182-A608-CC2736337917}" dt="2023-10-17T15:41:03.843" v="896"/>
          <ac:spMkLst>
            <pc:docMk/>
            <pc:sldMk cId="841151159" sldId="327"/>
            <ac:spMk id="2" creationId="{744B8971-EC7C-0F3F-A448-81C673ADBDA6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6:57.422" v="977"/>
          <ac:spMkLst>
            <pc:docMk/>
            <pc:sldMk cId="841151159" sldId="327"/>
            <ac:spMk id="4" creationId="{66024C4B-6CC7-073B-524D-96EB90A21A90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5:41.856" v="960" actId="1076"/>
          <ac:spMkLst>
            <pc:docMk/>
            <pc:sldMk cId="841151159" sldId="327"/>
            <ac:spMk id="7" creationId="{2522E428-C4A9-933C-B530-0B9940A44AEE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1:16.078" v="904" actId="20577"/>
          <ac:spMkLst>
            <pc:docMk/>
            <pc:sldMk cId="841151159" sldId="327"/>
            <ac:spMk id="8" creationId="{7AF8FB2B-5AE7-D57B-DFD3-6F6FCACAD4AF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30.554" v="993" actId="14100"/>
          <ac:spMkLst>
            <pc:docMk/>
            <pc:sldMk cId="841151159" sldId="327"/>
            <ac:spMk id="9" creationId="{609937E1-141D-F6C3-1C9E-B329063C59A1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08.506" v="992" actId="14100"/>
          <ac:spMkLst>
            <pc:docMk/>
            <pc:sldMk cId="841151159" sldId="327"/>
            <ac:spMk id="11" creationId="{C8172ECF-99B6-F1F6-11A8-D75ABB6416D6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40.913" v="994" actId="1076"/>
          <ac:spMkLst>
            <pc:docMk/>
            <pc:sldMk cId="841151159" sldId="327"/>
            <ac:spMk id="12" creationId="{1785B989-5DD7-2BF2-3ADC-72E7549C1B79}"/>
          </ac:spMkLst>
        </pc:spChg>
        <pc:spChg chg="mod">
          <ac:chgData name="Kevin Hernandez Lichtl" userId="S::kjh19a@fsu.edu::1972ab5e-5eb3-44d7-8806-f0fa61fe4a33" providerId="AD" clId="Web-{DD29E983-3EE7-4182-A608-CC2736337917}" dt="2023-10-17T15:51:39.200" v="1018" actId="20577"/>
          <ac:spMkLst>
            <pc:docMk/>
            <pc:sldMk cId="841151159" sldId="327"/>
            <ac:spMk id="13" creationId="{1BA6AB8E-3799-640F-A115-00CDCCB71FA8}"/>
          </ac:spMkLst>
        </pc:spChg>
        <pc:spChg chg="add del">
          <ac:chgData name="Kevin Hernandez Lichtl" userId="S::kjh19a@fsu.edu::1972ab5e-5eb3-44d7-8806-f0fa61fe4a33" providerId="AD" clId="Web-{DD29E983-3EE7-4182-A608-CC2736337917}" dt="2023-10-17T15:41:00.468" v="894"/>
          <ac:spMkLst>
            <pc:docMk/>
            <pc:sldMk cId="841151159" sldId="327"/>
            <ac:spMk id="14" creationId="{744B8971-EC7C-0F3F-A448-81C673ADBDA6}"/>
          </ac:spMkLst>
        </pc:spChg>
        <pc:spChg chg="add del mod ord">
          <ac:chgData name="Kevin Hernandez Lichtl" userId="S::kjh19a@fsu.edu::1972ab5e-5eb3-44d7-8806-f0fa61fe4a33" providerId="AD" clId="Web-{DD29E983-3EE7-4182-A608-CC2736337917}" dt="2023-10-17T15:45:27.621" v="958"/>
          <ac:spMkLst>
            <pc:docMk/>
            <pc:sldMk cId="841151159" sldId="327"/>
            <ac:spMk id="15" creationId="{B9AA8A96-34DD-A901-1288-9BD60A5D1EF2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7:23.141" v="979" actId="1076"/>
          <ac:spMkLst>
            <pc:docMk/>
            <pc:sldMk cId="841151159" sldId="327"/>
            <ac:spMk id="16" creationId="{5B807858-AEDF-589F-9A4C-4461AED1A839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45.376" v="914"/>
          <ac:spMkLst>
            <pc:docMk/>
            <pc:sldMk cId="841151159" sldId="327"/>
            <ac:spMk id="17" creationId="{45D39298-C45A-9DCD-C4D6-8B9727B856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51.236" v="915"/>
          <ac:spMkLst>
            <pc:docMk/>
            <pc:sldMk cId="841151159" sldId="327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53.611" v="916"/>
          <ac:spMkLst>
            <pc:docMk/>
            <pc:sldMk cId="841151159" sldId="327"/>
            <ac:spMk id="19" creationId="{329731C4-7561-6129-E8B3-A7CFF19C4321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47:49.815" v="985" actId="14100"/>
          <ac:spMkLst>
            <pc:docMk/>
            <pc:sldMk cId="841151159" sldId="327"/>
            <ac:spMk id="20" creationId="{95CF62D3-30B0-328E-5493-F168FB4D6584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2.308" v="954"/>
          <ac:spMkLst>
            <pc:docMk/>
            <pc:sldMk cId="841151159" sldId="327"/>
            <ac:spMk id="21" creationId="{8396C4DD-39F7-DB50-AE39-C16ED654C693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3.027" v="955"/>
          <ac:spMkLst>
            <pc:docMk/>
            <pc:sldMk cId="841151159" sldId="327"/>
            <ac:spMk id="22" creationId="{6AD65137-80C1-067F-CE30-C00E075D331A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3.761" v="956"/>
          <ac:spMkLst>
            <pc:docMk/>
            <pc:sldMk cId="841151159" sldId="327"/>
            <ac:spMk id="23" creationId="{B07758CF-DB24-5F74-FC22-2C8BFE008372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5:29.230" v="959"/>
          <ac:spMkLst>
            <pc:docMk/>
            <pc:sldMk cId="841151159" sldId="327"/>
            <ac:spMk id="24" creationId="{CD85D1E8-1D7C-39FE-3905-6B1B0F8E6487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6:25.842" v="968"/>
          <ac:spMkLst>
            <pc:docMk/>
            <pc:sldMk cId="841151159" sldId="327"/>
            <ac:spMk id="25" creationId="{D7039484-03BF-7DAB-E098-D275CE46D4FA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7:39.595" v="982" actId="1076"/>
          <ac:spMkLst>
            <pc:docMk/>
            <pc:sldMk cId="841151159" sldId="327"/>
            <ac:spMk id="27" creationId="{2FE22DA3-05A0-55B2-C002-CB516313039B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9:54.602" v="995" actId="1076"/>
          <ac:spMkLst>
            <pc:docMk/>
            <pc:sldMk cId="841151159" sldId="327"/>
            <ac:spMk id="28" creationId="{BA0B8BB6-767A-FF95-9BCC-6B488945116D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51:32.059" v="1016" actId="1076"/>
          <ac:spMkLst>
            <pc:docMk/>
            <pc:sldMk cId="841151159" sldId="327"/>
            <ac:spMk id="29" creationId="{B3AED09F-ECCC-21C9-E022-F89454D73614}"/>
          </ac:spMkLst>
        </pc:spChg>
        <pc:spChg chg="add del mod">
          <ac:chgData name="Kevin Hernandez Lichtl" userId="S::kjh19a@fsu.edu::1972ab5e-5eb3-44d7-8806-f0fa61fe4a33" providerId="AD" clId="Web-{DD29E983-3EE7-4182-A608-CC2736337917}" dt="2023-10-17T15:51:26.934" v="1015"/>
          <ac:spMkLst>
            <pc:docMk/>
            <pc:sldMk cId="841151159" sldId="327"/>
            <ac:spMk id="31" creationId="{F350B61F-4954-CBE3-3F3F-5EE7035D0422}"/>
          </ac:spMkLst>
        </pc:spChg>
      </pc:sldChg>
      <pc:sldChg chg="modNotes">
        <pc:chgData name="Kevin Hernandez Lichtl" userId="S::kjh19a@fsu.edu::1972ab5e-5eb3-44d7-8806-f0fa61fe4a33" providerId="AD" clId="Web-{DD29E983-3EE7-4182-A608-CC2736337917}" dt="2023-10-17T15:59:41.816" v="1111"/>
        <pc:sldMkLst>
          <pc:docMk/>
          <pc:sldMk cId="2445383051" sldId="335"/>
        </pc:sldMkLst>
      </pc:sldChg>
      <pc:sldChg chg="addSp delSp modSp">
        <pc:chgData name="Kevin Hernandez Lichtl" userId="S::kjh19a@fsu.edu::1972ab5e-5eb3-44d7-8806-f0fa61fe4a33" providerId="AD" clId="Web-{DD29E983-3EE7-4182-A608-CC2736337917}" dt="2023-10-17T16:00:46.225" v="1123"/>
        <pc:sldMkLst>
          <pc:docMk/>
          <pc:sldMk cId="3257235967" sldId="341"/>
        </pc:sldMkLst>
        <pc:spChg chg="add">
          <ac:chgData name="Kevin Hernandez Lichtl" userId="S::kjh19a@fsu.edu::1972ab5e-5eb3-44d7-8806-f0fa61fe4a33" providerId="AD" clId="Web-{DD29E983-3EE7-4182-A608-CC2736337917}" dt="2023-10-17T16:00:46.225" v="1123"/>
          <ac:spMkLst>
            <pc:docMk/>
            <pc:sldMk cId="3257235967" sldId="341"/>
            <ac:spMk id="7" creationId="{FEAE55E6-1006-C61B-B39C-B8942C43264D}"/>
          </ac:spMkLst>
        </pc:spChg>
        <pc:spChg chg="mod">
          <ac:chgData name="Kevin Hernandez Lichtl" userId="S::kjh19a@fsu.edu::1972ab5e-5eb3-44d7-8806-f0fa61fe4a33" providerId="AD" clId="Web-{DD29E983-3EE7-4182-A608-CC2736337917}" dt="2023-10-17T15:29:42.093" v="783" actId="20577"/>
          <ac:spMkLst>
            <pc:docMk/>
            <pc:sldMk cId="3257235967" sldId="341"/>
            <ac:spMk id="23" creationId="{B82F5727-6239-86F7-DF1A-FC0436750EFA}"/>
          </ac:spMkLst>
        </pc:spChg>
        <pc:picChg chg="add mod">
          <ac:chgData name="Kevin Hernandez Lichtl" userId="S::kjh19a@fsu.edu::1972ab5e-5eb3-44d7-8806-f0fa61fe4a33" providerId="AD" clId="Web-{DD29E983-3EE7-4182-A608-CC2736337917}" dt="2023-10-17T15:29:52.609" v="785" actId="1076"/>
          <ac:picMkLst>
            <pc:docMk/>
            <pc:sldMk cId="3257235967" sldId="341"/>
            <ac:picMk id="2" creationId="{7552A265-5CCF-B133-1502-C2D2ACB774C1}"/>
          </ac:picMkLst>
        </pc:picChg>
        <pc:picChg chg="del">
          <ac:chgData name="Kevin Hernandez Lichtl" userId="S::kjh19a@fsu.edu::1972ab5e-5eb3-44d7-8806-f0fa61fe4a33" providerId="AD" clId="Web-{DD29E983-3EE7-4182-A608-CC2736337917}" dt="2023-10-17T15:00:15.841" v="576"/>
          <ac:picMkLst>
            <pc:docMk/>
            <pc:sldMk cId="3257235967" sldId="341"/>
            <ac:picMk id="3" creationId="{A122CDEB-AABA-FE1D-FF73-06D6CB941479}"/>
          </ac:picMkLst>
        </pc:picChg>
      </pc:sldChg>
      <pc:sldChg chg="addSp delSp modSp modNotes">
        <pc:chgData name="Kevin Hernandez Lichtl" userId="S::kjh19a@fsu.edu::1972ab5e-5eb3-44d7-8806-f0fa61fe4a33" providerId="AD" clId="Web-{DD29E983-3EE7-4182-A608-CC2736337917}" dt="2023-10-17T16:00:40.334" v="1122"/>
        <pc:sldMkLst>
          <pc:docMk/>
          <pc:sldMk cId="2185294993" sldId="353"/>
        </pc:sldMkLst>
        <pc:spChg chg="add del mod">
          <ac:chgData name="Kevin Hernandez Lichtl" userId="S::kjh19a@fsu.edu::1972ab5e-5eb3-44d7-8806-f0fa61fe4a33" providerId="AD" clId="Web-{DD29E983-3EE7-4182-A608-CC2736337917}" dt="2023-10-17T16:00:13.583" v="1115"/>
          <ac:spMkLst>
            <pc:docMk/>
            <pc:sldMk cId="2185294993" sldId="353"/>
            <ac:spMk id="7" creationId="{FB8A6F0E-BA09-A755-5AC9-E2E4BDBE9F0F}"/>
          </ac:spMkLst>
        </pc:spChg>
        <pc:spChg chg="add del mod">
          <ac:chgData name="Kevin Hernandez Lichtl" userId="S::kjh19a@fsu.edu::1972ab5e-5eb3-44d7-8806-f0fa61fe4a33" providerId="AD" clId="Web-{DD29E983-3EE7-4182-A608-CC2736337917}" dt="2023-10-17T16:00:25.365" v="1119"/>
          <ac:spMkLst>
            <pc:docMk/>
            <pc:sldMk cId="2185294993" sldId="353"/>
            <ac:spMk id="8" creationId="{C6DA23DF-B5F6-4D0D-4DDD-25F92C1BF207}"/>
          </ac:spMkLst>
        </pc:spChg>
        <pc:spChg chg="add">
          <ac:chgData name="Kevin Hernandez Lichtl" userId="S::kjh19a@fsu.edu::1972ab5e-5eb3-44d7-8806-f0fa61fe4a33" providerId="AD" clId="Web-{DD29E983-3EE7-4182-A608-CC2736337917}" dt="2023-10-17T16:00:40.334" v="1122"/>
          <ac:spMkLst>
            <pc:docMk/>
            <pc:sldMk cId="2185294993" sldId="353"/>
            <ac:spMk id="10" creationId="{B48C542E-4C5F-E65F-1324-BAC3A9B0B635}"/>
          </ac:spMkLst>
        </pc:spChg>
        <pc:spChg chg="mod">
          <ac:chgData name="Kevin Hernandez Lichtl" userId="S::kjh19a@fsu.edu::1972ab5e-5eb3-44d7-8806-f0fa61fe4a33" providerId="AD" clId="Web-{DD29E983-3EE7-4182-A608-CC2736337917}" dt="2023-10-17T15:58:12.843" v="1099" actId="20577"/>
          <ac:spMkLst>
            <pc:docMk/>
            <pc:sldMk cId="2185294993" sldId="353"/>
            <ac:spMk id="16" creationId="{C3A17039-AF99-6120-9E9A-3EF5B0D2944B}"/>
          </ac:spMkLst>
        </pc:spChg>
        <pc:picChg chg="add del mod">
          <ac:chgData name="Kevin Hernandez Lichtl" userId="S::kjh19a@fsu.edu::1972ab5e-5eb3-44d7-8806-f0fa61fe4a33" providerId="AD" clId="Web-{DD29E983-3EE7-4182-A608-CC2736337917}" dt="2023-10-17T14:42:36.402" v="2"/>
          <ac:picMkLst>
            <pc:docMk/>
            <pc:sldMk cId="2185294993" sldId="353"/>
            <ac:picMk id="2" creationId="{4CDBF571-7B7B-FEBD-03BD-684424F72FC1}"/>
          </ac:picMkLst>
        </pc:picChg>
        <pc:picChg chg="add del mod">
          <ac:chgData name="Kevin Hernandez Lichtl" userId="S::kjh19a@fsu.edu::1972ab5e-5eb3-44d7-8806-f0fa61fe4a33" providerId="AD" clId="Web-{DD29E983-3EE7-4182-A608-CC2736337917}" dt="2023-10-17T14:43:11.857" v="4"/>
          <ac:picMkLst>
            <pc:docMk/>
            <pc:sldMk cId="2185294993" sldId="353"/>
            <ac:picMk id="3" creationId="{3F272CD4-0701-F540-A9F4-BD8700F96E32}"/>
          </ac:picMkLst>
        </pc:picChg>
        <pc:picChg chg="add mod modCrop">
          <ac:chgData name="Kevin Hernandez Lichtl" userId="S::kjh19a@fsu.edu::1972ab5e-5eb3-44d7-8806-f0fa61fe4a33" providerId="AD" clId="Web-{DD29E983-3EE7-4182-A608-CC2736337917}" dt="2023-10-17T15:56:03.400" v="1071" actId="1076"/>
          <ac:picMkLst>
            <pc:docMk/>
            <pc:sldMk cId="2185294993" sldId="353"/>
            <ac:picMk id="4" creationId="{C452975C-E3D1-6E54-90D4-C0540F63F49B}"/>
          </ac:picMkLst>
        </pc:picChg>
        <pc:picChg chg="del">
          <ac:chgData name="Kevin Hernandez Lichtl" userId="S::kjh19a@fsu.edu::1972ab5e-5eb3-44d7-8806-f0fa61fe4a33" providerId="AD" clId="Web-{DD29E983-3EE7-4182-A608-CC2736337917}" dt="2023-10-17T14:42:32.542" v="0"/>
          <ac:picMkLst>
            <pc:docMk/>
            <pc:sldMk cId="2185294993" sldId="353"/>
            <ac:picMk id="1030" creationId="{1CE0BA76-6C53-6428-A043-8F1CE2D66A26}"/>
          </ac:picMkLst>
        </pc:picChg>
      </pc:sldChg>
      <pc:sldChg chg="addSp modSp add del replId">
        <pc:chgData name="Kevin Hernandez Lichtl" userId="S::kjh19a@fsu.edu::1972ab5e-5eb3-44d7-8806-f0fa61fe4a33" providerId="AD" clId="Web-{DD29E983-3EE7-4182-A608-CC2736337917}" dt="2023-10-17T15:39:05.963" v="876"/>
        <pc:sldMkLst>
          <pc:docMk/>
          <pc:sldMk cId="1778502116" sldId="354"/>
        </pc:sldMkLst>
        <pc:spChg chg="add mod ord">
          <ac:chgData name="Kevin Hernandez Lichtl" userId="S::kjh19a@fsu.edu::1972ab5e-5eb3-44d7-8806-f0fa61fe4a33" providerId="AD" clId="Web-{DD29E983-3EE7-4182-A608-CC2736337917}" dt="2023-10-17T15:37:30.396" v="863"/>
          <ac:spMkLst>
            <pc:docMk/>
            <pc:sldMk cId="1778502116" sldId="354"/>
            <ac:spMk id="8" creationId="{0C063D7E-F01F-DCEB-EB13-6AD1E88AD14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7:15.301" v="860" actId="1076"/>
          <ac:spMkLst>
            <pc:docMk/>
            <pc:sldMk cId="1778502116" sldId="354"/>
            <ac:spMk id="21" creationId="{8396C4DD-39F7-DB50-AE39-C16ED654C693}"/>
          </ac:spMkLst>
        </pc:spChg>
      </pc:sldChg>
      <pc:sldChg chg="addSp delSp modSp add replId">
        <pc:chgData name="Kevin Hernandez Lichtl" userId="S::kjh19a@fsu.edu::1972ab5e-5eb3-44d7-8806-f0fa61fe4a33" providerId="AD" clId="Web-{DD29E983-3EE7-4182-A608-CC2736337917}" dt="2023-10-17T15:53:51.394" v="1062" actId="1076"/>
        <pc:sldMkLst>
          <pc:docMk/>
          <pc:sldMk cId="2448439293" sldId="354"/>
        </pc:sldMkLst>
        <pc:spChg chg="add mod">
          <ac:chgData name="Kevin Hernandez Lichtl" userId="S::kjh19a@fsu.edu::1972ab5e-5eb3-44d7-8806-f0fa61fe4a33" providerId="AD" clId="Web-{DD29E983-3EE7-4182-A608-CC2736337917}" dt="2023-10-17T15:53:41.315" v="1059" actId="1076"/>
          <ac:spMkLst>
            <pc:docMk/>
            <pc:sldMk cId="2448439293" sldId="354"/>
            <ac:spMk id="2" creationId="{4BD1391C-E129-57E3-2031-0A99E937FD7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3:03.095" v="1045"/>
          <ac:spMkLst>
            <pc:docMk/>
            <pc:sldMk cId="2448439293" sldId="354"/>
            <ac:spMk id="8" creationId="{7AF8FB2B-5AE7-D57B-DFD3-6F6FCACAD4AF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55.907" v="1042"/>
          <ac:spMkLst>
            <pc:docMk/>
            <pc:sldMk cId="2448439293" sldId="354"/>
            <ac:spMk id="9" creationId="{609937E1-141D-F6C3-1C9E-B329063C59A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41.219" v="1038"/>
          <ac:spMkLst>
            <pc:docMk/>
            <pc:sldMk cId="2448439293" sldId="354"/>
            <ac:spMk id="11" creationId="{C8172ECF-99B6-F1F6-11A8-D75ABB6416D6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32.953" v="1034"/>
          <ac:spMkLst>
            <pc:docMk/>
            <pc:sldMk cId="2448439293" sldId="354"/>
            <ac:spMk id="12" creationId="{1785B989-5DD7-2BF2-3ADC-72E7549C1B79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24.890" v="1030"/>
          <ac:spMkLst>
            <pc:docMk/>
            <pc:sldMk cId="2448439293" sldId="354"/>
            <ac:spMk id="13" creationId="{1BA6AB8E-3799-640F-A115-00CDCCB71FA8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44.362" v="1060" actId="1076"/>
          <ac:spMkLst>
            <pc:docMk/>
            <pc:sldMk cId="2448439293" sldId="354"/>
            <ac:spMk id="14" creationId="{BD1DFB63-67E2-F54D-9845-8BB923241447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47.065" v="1061" actId="1076"/>
          <ac:spMkLst>
            <pc:docMk/>
            <pc:sldMk cId="2448439293" sldId="354"/>
            <ac:spMk id="15" creationId="{BBC679B0-FDD2-3A22-13B6-921D833C7734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8.643" v="1058"/>
          <ac:spMkLst>
            <pc:docMk/>
            <pc:sldMk cId="2448439293" sldId="354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5.487" v="1057"/>
          <ac:spMkLst>
            <pc:docMk/>
            <pc:sldMk cId="2448439293" sldId="354"/>
            <ac:spMk id="19" creationId="{329731C4-7561-6129-E8B3-A7CFF19C43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2.315" v="1056"/>
          <ac:spMkLst>
            <pc:docMk/>
            <pc:sldMk cId="2448439293" sldId="354"/>
            <ac:spMk id="20" creationId="{95CF62D3-30B0-328E-5493-F168FB4D6584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51.394" v="1062" actId="1076"/>
          <ac:spMkLst>
            <pc:docMk/>
            <pc:sldMk cId="2448439293" sldId="354"/>
            <ac:spMk id="21" creationId="{F699AF00-EF5E-47F7-19F9-7D88008A509F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29.439" v="1055"/>
          <ac:spMkLst>
            <pc:docMk/>
            <pc:sldMk cId="2448439293" sldId="354"/>
            <ac:spMk id="26" creationId="{D2A28CF2-E716-0807-1EB5-EC22CAA6879E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52:49.063" v="1040" actId="1076"/>
          <ac:spMkLst>
            <pc:docMk/>
            <pc:sldMk cId="2448439293" sldId="354"/>
            <ac:spMk id="29" creationId="{B3AED09F-ECCC-21C9-E022-F89454D73614}"/>
          </ac:spMkLst>
        </pc:spChg>
      </pc:sldChg>
      <pc:sldChg chg="modSp add del replId">
        <pc:chgData name="Kevin Hernandez Lichtl" userId="S::kjh19a@fsu.edu::1972ab5e-5eb3-44d7-8806-f0fa61fe4a33" providerId="AD" clId="Web-{DD29E983-3EE7-4182-A608-CC2736337917}" dt="2023-10-17T15:50:55.979" v="1007"/>
        <pc:sldMkLst>
          <pc:docMk/>
          <pc:sldMk cId="3292070760" sldId="355"/>
        </pc:sldMkLst>
        <pc:spChg chg="ord">
          <ac:chgData name="Kevin Hernandez Lichtl" userId="S::kjh19a@fsu.edu::1972ab5e-5eb3-44d7-8806-f0fa61fe4a33" providerId="AD" clId="Web-{DD29E983-3EE7-4182-A608-CC2736337917}" dt="2023-10-17T15:38:48.134" v="875"/>
          <ac:spMkLst>
            <pc:docMk/>
            <pc:sldMk cId="3292070760" sldId="355"/>
            <ac:spMk id="4" creationId="{66024C4B-6CC7-073B-524D-96EB90A21A90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39:21.994" v="878" actId="1076"/>
          <ac:spMkLst>
            <pc:docMk/>
            <pc:sldMk cId="3292070760" sldId="355"/>
            <ac:spMk id="7" creationId="{2522E428-C4A9-933C-B530-0B9940A44AEE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0.679" v="870"/>
          <ac:spMkLst>
            <pc:docMk/>
            <pc:sldMk cId="3292070760" sldId="355"/>
            <ac:spMk id="17" creationId="{45D39298-C45A-9DCD-C4D6-8B9727B856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4.695" v="871"/>
          <ac:spMkLst>
            <pc:docMk/>
            <pc:sldMk cId="3292070760" sldId="355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9.898" v="872"/>
          <ac:spMkLst>
            <pc:docMk/>
            <pc:sldMk cId="3292070760" sldId="355"/>
            <ac:spMk id="19" creationId="{329731C4-7561-6129-E8B3-A7CFF19C43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26.570" v="873"/>
          <ac:spMkLst>
            <pc:docMk/>
            <pc:sldMk cId="3292070760" sldId="355"/>
            <ac:spMk id="20" creationId="{95CF62D3-30B0-328E-5493-F168FB4D6584}"/>
          </ac:spMkLst>
        </pc:spChg>
      </pc:sldChg>
      <pc:sldChg chg="add replId">
        <pc:chgData name="Kevin Hernandez Lichtl" userId="S::kjh19a@fsu.edu::1972ab5e-5eb3-44d7-8806-f0fa61fe4a33" providerId="AD" clId="Web-{DD29E983-3EE7-4182-A608-CC2736337917}" dt="2023-10-17T15:52:15.514" v="1026"/>
        <pc:sldMkLst>
          <pc:docMk/>
          <pc:sldMk cId="3879933328" sldId="355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27.812" v="1031"/>
        <pc:sldMkLst>
          <pc:docMk/>
          <pc:sldMk cId="3022598443" sldId="356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50:59.339" v="1009"/>
        <pc:sldMkLst>
          <pc:docMk/>
          <pc:sldMk cId="4000372982" sldId="356"/>
        </pc:sldMkLst>
      </pc:sldChg>
      <pc:sldChg chg="delSp modSp add del ord replId">
        <pc:chgData name="Kevin Hernandez Lichtl" userId="S::kjh19a@fsu.edu::1972ab5e-5eb3-44d7-8806-f0fa61fe4a33" providerId="AD" clId="Web-{DD29E983-3EE7-4182-A608-CC2736337917}" dt="2023-10-17T15:44:35.181" v="947"/>
        <pc:sldMkLst>
          <pc:docMk/>
          <pc:sldMk cId="1196935471" sldId="357"/>
        </pc:sldMkLst>
        <pc:spChg chg="del mod">
          <ac:chgData name="Kevin Hernandez Lichtl" userId="S::kjh19a@fsu.edu::1972ab5e-5eb3-44d7-8806-f0fa61fe4a33" providerId="AD" clId="Web-{DD29E983-3EE7-4182-A608-CC2736337917}" dt="2023-10-17T15:43:50.960" v="943"/>
          <ac:spMkLst>
            <pc:docMk/>
            <pc:sldMk cId="1196935471" sldId="357"/>
            <ac:spMk id="9" creationId="{609937E1-141D-F6C3-1C9E-B329063C59A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3:29.021" v="938"/>
          <ac:spMkLst>
            <pc:docMk/>
            <pc:sldMk cId="1196935471" sldId="357"/>
            <ac:spMk id="11" creationId="{C8172ECF-99B6-F1F6-11A8-D75ABB6416D6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3:07.833" v="934"/>
          <ac:spMkLst>
            <pc:docMk/>
            <pc:sldMk cId="1196935471" sldId="357"/>
            <ac:spMk id="12" creationId="{1785B989-5DD7-2BF2-3ADC-72E7549C1B79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2:48.410" v="930"/>
          <ac:spMkLst>
            <pc:docMk/>
            <pc:sldMk cId="1196935471" sldId="357"/>
            <ac:spMk id="13" creationId="{1BA6AB8E-3799-640F-A115-00CDCCB71FA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3:46.491" v="941" actId="1076"/>
          <ac:spMkLst>
            <pc:docMk/>
            <pc:sldMk cId="1196935471" sldId="357"/>
            <ac:spMk id="24" creationId="{CD85D1E8-1D7C-39FE-3905-6B1B0F8E6487}"/>
          </ac:spMkLst>
        </pc:spChg>
      </pc:sldChg>
      <pc:sldChg chg="add del replId">
        <pc:chgData name="Kevin Hernandez Lichtl" userId="S::kjh19a@fsu.edu::1972ab5e-5eb3-44d7-8806-f0fa61fe4a33" providerId="AD" clId="Web-{DD29E983-3EE7-4182-A608-CC2736337917}" dt="2023-10-17T15:41:35.313" v="912"/>
        <pc:sldMkLst>
          <pc:docMk/>
          <pc:sldMk cId="2023728545" sldId="357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35.718" v="1035"/>
        <pc:sldMkLst>
          <pc:docMk/>
          <pc:sldMk cId="2484103373" sldId="357"/>
        </pc:sldMkLst>
      </pc:sldChg>
      <pc:sldChg chg="modSp add del replId">
        <pc:chgData name="Kevin Hernandez Lichtl" userId="S::kjh19a@fsu.edu::1972ab5e-5eb3-44d7-8806-f0fa61fe4a33" providerId="AD" clId="Web-{DD29E983-3EE7-4182-A608-CC2736337917}" dt="2023-10-17T15:45:13.542" v="953"/>
        <pc:sldMkLst>
          <pc:docMk/>
          <pc:sldMk cId="4099891143" sldId="357"/>
        </pc:sldMkLst>
        <pc:spChg chg="mod">
          <ac:chgData name="Kevin Hernandez Lichtl" userId="S::kjh19a@fsu.edu::1972ab5e-5eb3-44d7-8806-f0fa61fe4a33" providerId="AD" clId="Web-{DD29E983-3EE7-4182-A608-CC2736337917}" dt="2023-10-17T15:45:02.432" v="951" actId="1076"/>
          <ac:spMkLst>
            <pc:docMk/>
            <pc:sldMk cId="4099891143" sldId="357"/>
            <ac:spMk id="15" creationId="{B9AA8A96-34DD-A901-1288-9BD60A5D1EF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5:04.151" v="952" actId="1076"/>
          <ac:spMkLst>
            <pc:docMk/>
            <pc:sldMk cId="4099891143" sldId="357"/>
            <ac:spMk id="24" creationId="{CD85D1E8-1D7C-39FE-3905-6B1B0F8E6487}"/>
          </ac:spMkLst>
        </pc:spChg>
      </pc:sldChg>
      <pc:sldChg chg="add replId">
        <pc:chgData name="Kevin Hernandez Lichtl" userId="S::kjh19a@fsu.edu::1972ab5e-5eb3-44d7-8806-f0fa61fe4a33" providerId="AD" clId="Web-{DD29E983-3EE7-4182-A608-CC2736337917}" dt="2023-10-17T15:52:44.500" v="1039"/>
        <pc:sldMkLst>
          <pc:docMk/>
          <pc:sldMk cId="3897976456" sldId="358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29.024" v="944"/>
        <pc:sldMkLst>
          <pc:docMk/>
          <pc:sldMk cId="4032783159" sldId="358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30.993" v="945"/>
        <pc:sldMkLst>
          <pc:docMk/>
          <pc:sldMk cId="287473635" sldId="359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56.360" v="1043"/>
        <pc:sldMkLst>
          <pc:docMk/>
          <pc:sldMk cId="949281909" sldId="359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33.899" v="946"/>
        <pc:sldMkLst>
          <pc:docMk/>
          <pc:sldMk cId="155574223" sldId="360"/>
        </pc:sldMkLst>
      </pc:sldChg>
    </pc:docChg>
  </pc:docChgLst>
  <pc:docChgLst>
    <pc:chgData name="Luke Leibkuchler" userId="a7c1e1ef-f9d4-4dc7-8550-c2468dc434b6" providerId="ADAL" clId="{79F49A21-F537-4C4D-A711-E60B2BA5675F}"/>
    <pc:docChg chg="custSel addSld modSld sldOrd modMainMaster modSection">
      <pc:chgData name="Luke Leibkuchler" userId="a7c1e1ef-f9d4-4dc7-8550-c2468dc434b6" providerId="ADAL" clId="{79F49A21-F537-4C4D-A711-E60B2BA5675F}" dt="2023-10-17T01:16:42.656" v="199" actId="20577"/>
      <pc:docMkLst>
        <pc:docMk/>
      </pc:docMkLst>
      <pc:sldChg chg="modSp mod">
        <pc:chgData name="Luke Leibkuchler" userId="a7c1e1ef-f9d4-4dc7-8550-c2468dc434b6" providerId="ADAL" clId="{79F49A21-F537-4C4D-A711-E60B2BA5675F}" dt="2023-10-12T21:27:40.965" v="31" actId="554"/>
        <pc:sldMkLst>
          <pc:docMk/>
          <pc:sldMk cId="3513750456" sldId="289"/>
        </pc:sldMkLst>
        <pc:spChg chg="mod">
          <ac:chgData name="Luke Leibkuchler" userId="a7c1e1ef-f9d4-4dc7-8550-c2468dc434b6" providerId="ADAL" clId="{79F49A21-F537-4C4D-A711-E60B2BA5675F}" dt="2023-10-12T21:27:40.965" v="31" actId="554"/>
          <ac:spMkLst>
            <pc:docMk/>
            <pc:sldMk cId="3513750456" sldId="289"/>
            <ac:spMk id="5" creationId="{B2B35EDE-8D27-0190-1D4F-A42756507819}"/>
          </ac:spMkLst>
        </pc:spChg>
        <pc:spChg chg="mod">
          <ac:chgData name="Luke Leibkuchler" userId="a7c1e1ef-f9d4-4dc7-8550-c2468dc434b6" providerId="ADAL" clId="{79F49A21-F537-4C4D-A711-E60B2BA5675F}" dt="2023-10-12T21:27:40.965" v="31" actId="554"/>
          <ac:spMkLst>
            <pc:docMk/>
            <pc:sldMk cId="3513750456" sldId="289"/>
            <ac:spMk id="18" creationId="{E21BA396-4647-3D9A-9563-8D3DB816B02F}"/>
          </ac:spMkLst>
        </pc:spChg>
      </pc:sldChg>
      <pc:sldChg chg="modSp mod">
        <pc:chgData name="Luke Leibkuchler" userId="a7c1e1ef-f9d4-4dc7-8550-c2468dc434b6" providerId="ADAL" clId="{79F49A21-F537-4C4D-A711-E60B2BA5675F}" dt="2023-10-14T19:18:46.853" v="119" actId="1038"/>
        <pc:sldMkLst>
          <pc:docMk/>
          <pc:sldMk cId="3749064886" sldId="291"/>
        </pc:sldMkLst>
        <pc:spChg chg="mod">
          <ac:chgData name="Luke Leibkuchler" userId="a7c1e1ef-f9d4-4dc7-8550-c2468dc434b6" providerId="ADAL" clId="{79F49A21-F537-4C4D-A711-E60B2BA5675F}" dt="2023-10-14T19:18:33.667" v="114" actId="1038"/>
          <ac:spMkLst>
            <pc:docMk/>
            <pc:sldMk cId="3749064886" sldId="291"/>
            <ac:spMk id="7" creationId="{887EFF93-D052-1D94-2834-F885478541E4}"/>
          </ac:spMkLst>
        </pc:spChg>
        <pc:spChg chg="mod">
          <ac:chgData name="Luke Leibkuchler" userId="a7c1e1ef-f9d4-4dc7-8550-c2468dc434b6" providerId="ADAL" clId="{79F49A21-F537-4C4D-A711-E60B2BA5675F}" dt="2023-10-14T19:18:25.181" v="113" actId="1038"/>
          <ac:spMkLst>
            <pc:docMk/>
            <pc:sldMk cId="3749064886" sldId="291"/>
            <ac:spMk id="9" creationId="{88570938-40C8-37BC-7BAD-3B314BDF9215}"/>
          </ac:spMkLst>
        </pc:spChg>
        <pc:spChg chg="mod">
          <ac:chgData name="Luke Leibkuchler" userId="a7c1e1ef-f9d4-4dc7-8550-c2468dc434b6" providerId="ADAL" clId="{79F49A21-F537-4C4D-A711-E60B2BA5675F}" dt="2023-10-14T19:18:36.555" v="115" actId="1038"/>
          <ac:spMkLst>
            <pc:docMk/>
            <pc:sldMk cId="3749064886" sldId="291"/>
            <ac:spMk id="11" creationId="{DD78CDF3-E67B-3B7E-5AF3-9F55F41501CE}"/>
          </ac:spMkLst>
        </pc:spChg>
        <pc:spChg chg="mod">
          <ac:chgData name="Luke Leibkuchler" userId="a7c1e1ef-f9d4-4dc7-8550-c2468dc434b6" providerId="ADAL" clId="{79F49A21-F537-4C4D-A711-E60B2BA5675F}" dt="2023-10-14T19:18:41.669" v="118" actId="1038"/>
          <ac:spMkLst>
            <pc:docMk/>
            <pc:sldMk cId="3749064886" sldId="291"/>
            <ac:spMk id="34" creationId="{CBF13893-0785-61A1-7173-A54C8B2D803F}"/>
          </ac:spMkLst>
        </pc:spChg>
        <pc:spChg chg="mod">
          <ac:chgData name="Luke Leibkuchler" userId="a7c1e1ef-f9d4-4dc7-8550-c2468dc434b6" providerId="ADAL" clId="{79F49A21-F537-4C4D-A711-E60B2BA5675F}" dt="2023-10-14T19:18:46.853" v="119" actId="1038"/>
          <ac:spMkLst>
            <pc:docMk/>
            <pc:sldMk cId="3749064886" sldId="291"/>
            <ac:spMk id="36" creationId="{B7E70A66-1F24-DC9F-8092-80CDEBEA344B}"/>
          </ac:spMkLst>
        </pc:sp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27" creationId="{FF5C9088-866B-2825-21E1-F312EC19A6C4}"/>
          </ac:cxnSpMkLst>
        </pc:cxn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29" creationId="{A9AE0414-0144-BD2D-7E00-4121F125B478}"/>
          </ac:cxnSpMkLst>
        </pc:cxn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30" creationId="{208E57A2-8434-8C34-4742-EF8C52DF87E5}"/>
          </ac:cxnSpMkLst>
        </pc:cxnChg>
        <pc:cxnChg chg="mod">
          <ac:chgData name="Luke Leibkuchler" userId="a7c1e1ef-f9d4-4dc7-8550-c2468dc434b6" providerId="ADAL" clId="{79F49A21-F537-4C4D-A711-E60B2BA5675F}" dt="2023-10-14T19:18:36.555" v="115" actId="1038"/>
          <ac:cxnSpMkLst>
            <pc:docMk/>
            <pc:sldMk cId="3749064886" sldId="291"/>
            <ac:cxnSpMk id="32" creationId="{CA52F626-6C1B-27A6-CE83-E21F516DB0C5}"/>
          </ac:cxnSpMkLst>
        </pc:cxnChg>
      </pc:sldChg>
      <pc:sldChg chg="modSp mod">
        <pc:chgData name="Luke Leibkuchler" userId="a7c1e1ef-f9d4-4dc7-8550-c2468dc434b6" providerId="ADAL" clId="{79F49A21-F537-4C4D-A711-E60B2BA5675F}" dt="2023-10-14T19:18:15.181" v="112" actId="1037"/>
        <pc:sldMkLst>
          <pc:docMk/>
          <pc:sldMk cId="694927543" sldId="292"/>
        </pc:sldMkLst>
        <pc:spChg chg="mod">
          <ac:chgData name="Luke Leibkuchler" userId="a7c1e1ef-f9d4-4dc7-8550-c2468dc434b6" providerId="ADAL" clId="{79F49A21-F537-4C4D-A711-E60B2BA5675F}" dt="2023-10-14T19:18:15.181" v="112" actId="1037"/>
          <ac:spMkLst>
            <pc:docMk/>
            <pc:sldMk cId="694927543" sldId="292"/>
            <ac:spMk id="39" creationId="{1FD9635B-11A5-8683-9259-577FC211113F}"/>
          </ac:spMkLst>
        </pc:spChg>
        <pc:cxnChg chg="mod">
          <ac:chgData name="Luke Leibkuchler" userId="a7c1e1ef-f9d4-4dc7-8550-c2468dc434b6" providerId="ADAL" clId="{79F49A21-F537-4C4D-A711-E60B2BA5675F}" dt="2023-10-14T19:18:15.181" v="112" actId="1037"/>
          <ac:cxnSpMkLst>
            <pc:docMk/>
            <pc:sldMk cId="694927543" sldId="292"/>
            <ac:cxnSpMk id="11" creationId="{CF14493F-FAA8-2945-6E93-5CCB84E54569}"/>
          </ac:cxnSpMkLst>
        </pc:cxnChg>
        <pc:cxnChg chg="mod">
          <ac:chgData name="Luke Leibkuchler" userId="a7c1e1ef-f9d4-4dc7-8550-c2468dc434b6" providerId="ADAL" clId="{79F49A21-F537-4C4D-A711-E60B2BA5675F}" dt="2023-10-14T19:18:15.181" v="112" actId="1037"/>
          <ac:cxnSpMkLst>
            <pc:docMk/>
            <pc:sldMk cId="694927543" sldId="292"/>
            <ac:cxnSpMk id="53" creationId="{21471CD0-13DD-7E15-9770-364BCA7473E7}"/>
          </ac:cxnSpMkLst>
        </pc:cxnChg>
      </pc:sldChg>
      <pc:sldChg chg="modSp mod">
        <pc:chgData name="Luke Leibkuchler" userId="a7c1e1ef-f9d4-4dc7-8550-c2468dc434b6" providerId="ADAL" clId="{79F49A21-F537-4C4D-A711-E60B2BA5675F}" dt="2023-10-14T18:56:26.402" v="77" actId="207"/>
        <pc:sldMkLst>
          <pc:docMk/>
          <pc:sldMk cId="3588157437" sldId="300"/>
        </pc:sldMkLst>
        <pc:spChg chg="mod">
          <ac:chgData name="Luke Leibkuchler" userId="a7c1e1ef-f9d4-4dc7-8550-c2468dc434b6" providerId="ADAL" clId="{79F49A21-F537-4C4D-A711-E60B2BA5675F}" dt="2023-10-14T18:56:26.402" v="77" actId="207"/>
          <ac:spMkLst>
            <pc:docMk/>
            <pc:sldMk cId="3588157437" sldId="300"/>
            <ac:spMk id="3" creationId="{0CCF8377-1518-7B5B-1128-EADC8C3D9E1F}"/>
          </ac:spMkLst>
        </pc:spChg>
        <pc:spChg chg="mod">
          <ac:chgData name="Luke Leibkuchler" userId="a7c1e1ef-f9d4-4dc7-8550-c2468dc434b6" providerId="ADAL" clId="{79F49A21-F537-4C4D-A711-E60B2BA5675F}" dt="2023-10-14T18:56:23.364" v="69" actId="207"/>
          <ac:spMkLst>
            <pc:docMk/>
            <pc:sldMk cId="3588157437" sldId="300"/>
            <ac:spMk id="5" creationId="{E81A95F7-F92C-D509-26EB-6300118355A7}"/>
          </ac:spMkLst>
        </pc:spChg>
      </pc:sldChg>
      <pc:sldChg chg="modSp mod">
        <pc:chgData name="Luke Leibkuchler" userId="a7c1e1ef-f9d4-4dc7-8550-c2468dc434b6" providerId="ADAL" clId="{79F49A21-F537-4C4D-A711-E60B2BA5675F}" dt="2023-10-14T18:58:29.508" v="100"/>
        <pc:sldMkLst>
          <pc:docMk/>
          <pc:sldMk cId="3170753242" sldId="305"/>
        </pc:sldMkLst>
        <pc:spChg chg="mod">
          <ac:chgData name="Luke Leibkuchler" userId="a7c1e1ef-f9d4-4dc7-8550-c2468dc434b6" providerId="ADAL" clId="{79F49A21-F537-4C4D-A711-E60B2BA5675F}" dt="2023-10-14T18:58:29.508" v="100"/>
          <ac:spMkLst>
            <pc:docMk/>
            <pc:sldMk cId="3170753242" sldId="305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32.876" v="101"/>
        <pc:sldMkLst>
          <pc:docMk/>
          <pc:sldMk cId="763394870" sldId="306"/>
        </pc:sldMkLst>
        <pc:spChg chg="mod">
          <ac:chgData name="Luke Leibkuchler" userId="a7c1e1ef-f9d4-4dc7-8550-c2468dc434b6" providerId="ADAL" clId="{79F49A21-F537-4C4D-A711-E60B2BA5675F}" dt="2023-10-14T18:58:32.876" v="101"/>
          <ac:spMkLst>
            <pc:docMk/>
            <pc:sldMk cId="763394870" sldId="306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35.936" v="102"/>
        <pc:sldMkLst>
          <pc:docMk/>
          <pc:sldMk cId="2358778994" sldId="307"/>
        </pc:sldMkLst>
        <pc:spChg chg="mod">
          <ac:chgData name="Luke Leibkuchler" userId="a7c1e1ef-f9d4-4dc7-8550-c2468dc434b6" providerId="ADAL" clId="{79F49A21-F537-4C4D-A711-E60B2BA5675F}" dt="2023-10-14T18:58:35.936" v="102"/>
          <ac:spMkLst>
            <pc:docMk/>
            <pc:sldMk cId="2358778994" sldId="307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40.013" v="103"/>
        <pc:sldMkLst>
          <pc:docMk/>
          <pc:sldMk cId="3097767878" sldId="308"/>
        </pc:sldMkLst>
        <pc:spChg chg="mod">
          <ac:chgData name="Luke Leibkuchler" userId="a7c1e1ef-f9d4-4dc7-8550-c2468dc434b6" providerId="ADAL" clId="{79F49A21-F537-4C4D-A711-E60B2BA5675F}" dt="2023-10-14T18:58:40.013" v="103"/>
          <ac:spMkLst>
            <pc:docMk/>
            <pc:sldMk cId="3097767878" sldId="308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44.070" v="104"/>
        <pc:sldMkLst>
          <pc:docMk/>
          <pc:sldMk cId="4084596774" sldId="309"/>
        </pc:sldMkLst>
        <pc:spChg chg="mod">
          <ac:chgData name="Luke Leibkuchler" userId="a7c1e1ef-f9d4-4dc7-8550-c2468dc434b6" providerId="ADAL" clId="{79F49A21-F537-4C4D-A711-E60B2BA5675F}" dt="2023-10-14T18:58:44.070" v="104"/>
          <ac:spMkLst>
            <pc:docMk/>
            <pc:sldMk cId="4084596774" sldId="309"/>
            <ac:spMk id="2" creationId="{3876EFF0-E5CA-942D-B0A6-8F01027093FC}"/>
          </ac:spMkLst>
        </pc:spChg>
      </pc:sldChg>
      <pc:sldChg chg="addSp modSp mod">
        <pc:chgData name="Luke Leibkuchler" userId="a7c1e1ef-f9d4-4dc7-8550-c2468dc434b6" providerId="ADAL" clId="{79F49A21-F537-4C4D-A711-E60B2BA5675F}" dt="2023-10-12T21:26:14.012" v="26" actId="554"/>
        <pc:sldMkLst>
          <pc:docMk/>
          <pc:sldMk cId="3424062367" sldId="311"/>
        </pc:sldMkLst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0" creationId="{792127FC-0580-2CAA-0697-4D18E9E7E847}"/>
          </ac:spMkLst>
        </pc:spChg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2" creationId="{B1D96010-3A43-2A45-D34F-35C072F81101}"/>
          </ac:spMkLst>
        </pc:spChg>
        <pc:spChg chg="add mod">
          <ac:chgData name="Luke Leibkuchler" userId="a7c1e1ef-f9d4-4dc7-8550-c2468dc434b6" providerId="ADAL" clId="{79F49A21-F537-4C4D-A711-E60B2BA5675F}" dt="2023-10-12T21:25:35.382" v="15" actId="571"/>
          <ac:spMkLst>
            <pc:docMk/>
            <pc:sldMk cId="3424062367" sldId="311"/>
            <ac:spMk id="30" creationId="{47B9F2B1-CDFA-4547-B340-DA7B824D9201}"/>
          </ac:spMkLst>
        </pc:spChg>
        <pc:spChg chg="add mod">
          <ac:chgData name="Luke Leibkuchler" userId="a7c1e1ef-f9d4-4dc7-8550-c2468dc434b6" providerId="ADAL" clId="{79F49A21-F537-4C4D-A711-E60B2BA5675F}" dt="2023-10-12T21:25:35.382" v="15" actId="571"/>
          <ac:spMkLst>
            <pc:docMk/>
            <pc:sldMk cId="3424062367" sldId="311"/>
            <ac:spMk id="31" creationId="{CFAD8796-38AD-4FB5-94A3-371217F75239}"/>
          </ac:spMkLst>
        </pc:spChg>
        <pc:cxnChg chg="mod">
          <ac:chgData name="Luke Leibkuchler" userId="a7c1e1ef-f9d4-4dc7-8550-c2468dc434b6" providerId="ADAL" clId="{79F49A21-F537-4C4D-A711-E60B2BA5675F}" dt="2023-10-12T21:25:31.710" v="13" actId="14100"/>
          <ac:cxnSpMkLst>
            <pc:docMk/>
            <pc:sldMk cId="3424062367" sldId="311"/>
            <ac:cxnSpMk id="11" creationId="{86986BB3-86CE-39E1-B0E0-CBD752A66B43}"/>
          </ac:cxnSpMkLst>
        </pc:cxnChg>
        <pc:cxnChg chg="add mod">
          <ac:chgData name="Luke Leibkuchler" userId="a7c1e1ef-f9d4-4dc7-8550-c2468dc434b6" providerId="ADAL" clId="{79F49A21-F537-4C4D-A711-E60B2BA5675F}" dt="2023-10-12T21:25:13.722" v="9" actId="14100"/>
          <ac:cxnSpMkLst>
            <pc:docMk/>
            <pc:sldMk cId="3424062367" sldId="311"/>
            <ac:cxnSpMk id="18" creationId="{498DE3BB-F746-4FD6-93CB-9D25710E0679}"/>
          </ac:cxnSpMkLst>
        </pc:cxnChg>
        <pc:cxnChg chg="mod">
          <ac:chgData name="Luke Leibkuchler" userId="a7c1e1ef-f9d4-4dc7-8550-c2468dc434b6" providerId="ADAL" clId="{79F49A21-F537-4C4D-A711-E60B2BA5675F}" dt="2023-10-12T21:25:16.390" v="10" actId="14100"/>
          <ac:cxnSpMkLst>
            <pc:docMk/>
            <pc:sldMk cId="3424062367" sldId="311"/>
            <ac:cxnSpMk id="26" creationId="{3D608D34-631B-62DE-B8DE-1C23ED25F5A0}"/>
          </ac:cxnSpMkLst>
        </pc:cxnChg>
        <pc:cxnChg chg="mod">
          <ac:chgData name="Luke Leibkuchler" userId="a7c1e1ef-f9d4-4dc7-8550-c2468dc434b6" providerId="ADAL" clId="{79F49A21-F537-4C4D-A711-E60B2BA5675F}" dt="2023-10-12T21:25:25.411" v="12" actId="14100"/>
          <ac:cxnSpMkLst>
            <pc:docMk/>
            <pc:sldMk cId="3424062367" sldId="311"/>
            <ac:cxnSpMk id="28" creationId="{7259F496-EFD3-21E1-8F6D-F1536156385F}"/>
          </ac:cxnSpMkLst>
        </pc:cxnChg>
      </pc:sldChg>
      <pc:sldChg chg="ord">
        <pc:chgData name="Luke Leibkuchler" userId="a7c1e1ef-f9d4-4dc7-8550-c2468dc434b6" providerId="ADAL" clId="{79F49A21-F537-4C4D-A711-E60B2BA5675F}" dt="2023-10-12T21:26:17.459" v="27" actId="20578"/>
        <pc:sldMkLst>
          <pc:docMk/>
          <pc:sldMk cId="674782011" sldId="312"/>
        </pc:sldMkLst>
      </pc:sldChg>
      <pc:sldChg chg="modSp mod">
        <pc:chgData name="Luke Leibkuchler" userId="a7c1e1ef-f9d4-4dc7-8550-c2468dc434b6" providerId="ADAL" clId="{79F49A21-F537-4C4D-A711-E60B2BA5675F}" dt="2023-10-12T21:26:48.203" v="30" actId="554"/>
        <pc:sldMkLst>
          <pc:docMk/>
          <pc:sldMk cId="2197234835" sldId="313"/>
        </pc:sldMkLst>
        <pc:spChg chg="mod">
          <ac:chgData name="Luke Leibkuchler" userId="a7c1e1ef-f9d4-4dc7-8550-c2468dc434b6" providerId="ADAL" clId="{79F49A21-F537-4C4D-A711-E60B2BA5675F}" dt="2023-10-12T21:26:48.203" v="30" actId="554"/>
          <ac:spMkLst>
            <pc:docMk/>
            <pc:sldMk cId="2197234835" sldId="313"/>
            <ac:spMk id="9" creationId="{F486CEBE-F6C3-C919-EAB9-645D639C4821}"/>
          </ac:spMkLst>
        </pc:spChg>
        <pc:spChg chg="mod">
          <ac:chgData name="Luke Leibkuchler" userId="a7c1e1ef-f9d4-4dc7-8550-c2468dc434b6" providerId="ADAL" clId="{79F49A21-F537-4C4D-A711-E60B2BA5675F}" dt="2023-10-12T21:26:48.203" v="30" actId="554"/>
          <ac:spMkLst>
            <pc:docMk/>
            <pc:sldMk cId="2197234835" sldId="313"/>
            <ac:spMk id="10" creationId="{34D3D8C8-D927-D779-E3B7-E3E9F353E3C0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2" creationId="{154A2019-8F71-C471-1BC9-D7048204558E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3" creationId="{F892F63B-1464-17C2-39BF-B37D50332BE1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5" creationId="{4B87EC78-02B6-2BBA-F377-3944CBD6988A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6" creationId="{294C11B7-2CE8-06DC-11D0-97F8655E02B4}"/>
          </ac:spMkLst>
        </pc:spChg>
      </pc:sldChg>
      <pc:sldChg chg="modSp mod">
        <pc:chgData name="Luke Leibkuchler" userId="a7c1e1ef-f9d4-4dc7-8550-c2468dc434b6" providerId="ADAL" clId="{79F49A21-F537-4C4D-A711-E60B2BA5675F}" dt="2023-10-14T18:58:18.309" v="99" actId="20577"/>
        <pc:sldMkLst>
          <pc:docMk/>
          <pc:sldMk cId="3808629655" sldId="319"/>
        </pc:sldMkLst>
        <pc:spChg chg="mod">
          <ac:chgData name="Luke Leibkuchler" userId="a7c1e1ef-f9d4-4dc7-8550-c2468dc434b6" providerId="ADAL" clId="{79F49A21-F537-4C4D-A711-E60B2BA5675F}" dt="2023-10-14T18:58:18.309" v="99" actId="20577"/>
          <ac:spMkLst>
            <pc:docMk/>
            <pc:sldMk cId="3808629655" sldId="319"/>
            <ac:spMk id="2" creationId="{3876EFF0-E5CA-942D-B0A6-8F01027093FC}"/>
          </ac:spMkLst>
        </pc:spChg>
      </pc:sldChg>
      <pc:sldChg chg="addSp delSp modSp new mod">
        <pc:chgData name="Luke Leibkuchler" userId="a7c1e1ef-f9d4-4dc7-8550-c2468dc434b6" providerId="ADAL" clId="{79F49A21-F537-4C4D-A711-E60B2BA5675F}" dt="2023-10-12T21:32:34.293" v="60" actId="1076"/>
        <pc:sldMkLst>
          <pc:docMk/>
          <pc:sldMk cId="1275454181" sldId="320"/>
        </pc:sldMkLst>
        <pc:spChg chg="add mod">
          <ac:chgData name="Luke Leibkuchler" userId="a7c1e1ef-f9d4-4dc7-8550-c2468dc434b6" providerId="ADAL" clId="{79F49A21-F537-4C4D-A711-E60B2BA5675F}" dt="2023-10-12T21:31:01.076" v="48" actId="20577"/>
          <ac:spMkLst>
            <pc:docMk/>
            <pc:sldMk cId="1275454181" sldId="320"/>
            <ac:spMk id="4" creationId="{AC6929B0-C202-4297-B181-70ED2AE95744}"/>
          </ac:spMkLst>
        </pc:spChg>
        <pc:spChg chg="add del mod">
          <ac:chgData name="Luke Leibkuchler" userId="a7c1e1ef-f9d4-4dc7-8550-c2468dc434b6" providerId="ADAL" clId="{79F49A21-F537-4C4D-A711-E60B2BA5675F}" dt="2023-10-12T21:31:03.843" v="50" actId="478"/>
          <ac:spMkLst>
            <pc:docMk/>
            <pc:sldMk cId="1275454181" sldId="320"/>
            <ac:spMk id="5" creationId="{9A99C2CB-BECD-48CE-9E87-BB46206DD97D}"/>
          </ac:spMkLst>
        </pc:spChg>
        <pc:picChg chg="add mod">
          <ac:chgData name="Luke Leibkuchler" userId="a7c1e1ef-f9d4-4dc7-8550-c2468dc434b6" providerId="ADAL" clId="{79F49A21-F537-4C4D-A711-E60B2BA5675F}" dt="2023-10-12T21:31:56.397" v="56" actId="1076"/>
          <ac:picMkLst>
            <pc:docMk/>
            <pc:sldMk cId="1275454181" sldId="320"/>
            <ac:picMk id="7" creationId="{00805757-B177-452A-9E9C-21DAAC96FA0F}"/>
          </ac:picMkLst>
        </pc:picChg>
        <pc:picChg chg="add del mod">
          <ac:chgData name="Luke Leibkuchler" userId="a7c1e1ef-f9d4-4dc7-8550-c2468dc434b6" providerId="ADAL" clId="{79F49A21-F537-4C4D-A711-E60B2BA5675F}" dt="2023-10-12T21:32:11.663" v="58" actId="478"/>
          <ac:picMkLst>
            <pc:docMk/>
            <pc:sldMk cId="1275454181" sldId="320"/>
            <ac:picMk id="9" creationId="{C30ADBC1-A427-4F9A-A9A6-9958036624F4}"/>
          </ac:picMkLst>
        </pc:picChg>
        <pc:picChg chg="add mod">
          <ac:chgData name="Luke Leibkuchler" userId="a7c1e1ef-f9d4-4dc7-8550-c2468dc434b6" providerId="ADAL" clId="{79F49A21-F537-4C4D-A711-E60B2BA5675F}" dt="2023-10-12T21:32:34.293" v="60" actId="1076"/>
          <ac:picMkLst>
            <pc:docMk/>
            <pc:sldMk cId="1275454181" sldId="320"/>
            <ac:picMk id="11" creationId="{BD88BD13-D06C-4CC4-BC1B-E1B38C108326}"/>
          </ac:picMkLst>
        </pc:picChg>
      </pc:sldChg>
      <pc:sldChg chg="modSp mod">
        <pc:chgData name="Luke Leibkuchler" userId="a7c1e1ef-f9d4-4dc7-8550-c2468dc434b6" providerId="ADAL" clId="{79F49A21-F537-4C4D-A711-E60B2BA5675F}" dt="2023-10-17T01:16:42.656" v="199" actId="20577"/>
        <pc:sldMkLst>
          <pc:docMk/>
          <pc:sldMk cId="841151159" sldId="327"/>
        </pc:sldMkLst>
        <pc:spChg chg="mod">
          <ac:chgData name="Luke Leibkuchler" userId="a7c1e1ef-f9d4-4dc7-8550-c2468dc434b6" providerId="ADAL" clId="{79F49A21-F537-4C4D-A711-E60B2BA5675F}" dt="2023-10-17T01:16:42.656" v="199" actId="20577"/>
          <ac:spMkLst>
            <pc:docMk/>
            <pc:sldMk cId="841151159" sldId="327"/>
            <ac:spMk id="13" creationId="{1BA6AB8E-3799-640F-A115-00CDCCB71FA8}"/>
          </ac:spMkLst>
        </pc:spChg>
      </pc:sldChg>
      <pc:sldMasterChg chg="modSldLayout">
        <pc:chgData name="Luke Leibkuchler" userId="a7c1e1ef-f9d4-4dc7-8550-c2468dc434b6" providerId="ADAL" clId="{79F49A21-F537-4C4D-A711-E60B2BA5675F}" dt="2023-10-14T19:09:52.580" v="111" actId="6549"/>
        <pc:sldMasterMkLst>
          <pc:docMk/>
          <pc:sldMasterMk cId="3705740627" sldId="2147483648"/>
        </pc:sldMasterMkLst>
        <pc:sldLayoutChg chg="modSp mod">
          <pc:chgData name="Luke Leibkuchler" userId="a7c1e1ef-f9d4-4dc7-8550-c2468dc434b6" providerId="ADAL" clId="{79F49A21-F537-4C4D-A711-E60B2BA5675F}" dt="2023-10-14T19:00:00.710" v="105" actId="6549"/>
          <pc:sldLayoutMkLst>
            <pc:docMk/>
            <pc:sldMasterMk cId="3705740627" sldId="2147483648"/>
            <pc:sldLayoutMk cId="3505634029" sldId="2147483650"/>
          </pc:sldLayoutMkLst>
          <pc:spChg chg="mod">
            <ac:chgData name="Luke Leibkuchler" userId="a7c1e1ef-f9d4-4dc7-8550-c2468dc434b6" providerId="ADAL" clId="{79F49A21-F537-4C4D-A711-E60B2BA5675F}" dt="2023-10-14T19:00:00.710" v="105" actId="6549"/>
            <ac:spMkLst>
              <pc:docMk/>
              <pc:sldMasterMk cId="3705740627" sldId="2147483648"/>
              <pc:sldLayoutMk cId="3505634029" sldId="2147483650"/>
              <ac:spMk id="11" creationId="{A5480945-B44D-7ABE-111F-0E5BCDF10353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41.471" v="109" actId="6549"/>
          <pc:sldLayoutMkLst>
            <pc:docMk/>
            <pc:sldMasterMk cId="3705740627" sldId="2147483648"/>
            <pc:sldLayoutMk cId="3456967066" sldId="2147483651"/>
          </pc:sldLayoutMkLst>
          <pc:spChg chg="mod">
            <ac:chgData name="Luke Leibkuchler" userId="a7c1e1ef-f9d4-4dc7-8550-c2468dc434b6" providerId="ADAL" clId="{79F49A21-F537-4C4D-A711-E60B2BA5675F}" dt="2023-10-14T19:09:41.471" v="109" actId="6549"/>
            <ac:spMkLst>
              <pc:docMk/>
              <pc:sldMasterMk cId="3705740627" sldId="2147483648"/>
              <pc:sldLayoutMk cId="3456967066" sldId="2147483651"/>
              <ac:spMk id="7" creationId="{5031B726-3AC9-1FE5-8F6E-D601254CCAE7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38.329" v="108" actId="6549"/>
          <pc:sldLayoutMkLst>
            <pc:docMk/>
            <pc:sldMasterMk cId="3705740627" sldId="2147483648"/>
            <pc:sldLayoutMk cId="818509327" sldId="2147483652"/>
          </pc:sldLayoutMkLst>
          <pc:spChg chg="mod">
            <ac:chgData name="Luke Leibkuchler" userId="a7c1e1ef-f9d4-4dc7-8550-c2468dc434b6" providerId="ADAL" clId="{79F49A21-F537-4C4D-A711-E60B2BA5675F}" dt="2023-10-14T19:09:38.329" v="108" actId="6549"/>
            <ac:spMkLst>
              <pc:docMk/>
              <pc:sldMasterMk cId="3705740627" sldId="2147483648"/>
              <pc:sldLayoutMk cId="818509327" sldId="2147483652"/>
              <ac:spMk id="11" creationId="{03681057-1BD8-7568-0255-706D80FC6107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29.352" v="106" actId="6549"/>
          <pc:sldLayoutMkLst>
            <pc:docMk/>
            <pc:sldMasterMk cId="3705740627" sldId="2147483648"/>
            <pc:sldLayoutMk cId="1580264589" sldId="2147483654"/>
          </pc:sldLayoutMkLst>
          <pc:spChg chg="mod">
            <ac:chgData name="Luke Leibkuchler" userId="a7c1e1ef-f9d4-4dc7-8550-c2468dc434b6" providerId="ADAL" clId="{79F49A21-F537-4C4D-A711-E60B2BA5675F}" dt="2023-10-14T19:09:29.352" v="106" actId="6549"/>
            <ac:spMkLst>
              <pc:docMk/>
              <pc:sldMasterMk cId="3705740627" sldId="2147483648"/>
              <pc:sldLayoutMk cId="1580264589" sldId="2147483654"/>
              <ac:spMk id="7" creationId="{3F2F9256-5F8D-C235-A3A8-FEB4D68593F8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35.067" v="107" actId="6549"/>
          <pc:sldLayoutMkLst>
            <pc:docMk/>
            <pc:sldMasterMk cId="3705740627" sldId="2147483648"/>
            <pc:sldLayoutMk cId="1322960509" sldId="2147483655"/>
          </pc:sldLayoutMkLst>
          <pc:spChg chg="mod">
            <ac:chgData name="Luke Leibkuchler" userId="a7c1e1ef-f9d4-4dc7-8550-c2468dc434b6" providerId="ADAL" clId="{79F49A21-F537-4C4D-A711-E60B2BA5675F}" dt="2023-10-14T19:09:35.067" v="107" actId="6549"/>
            <ac:spMkLst>
              <pc:docMk/>
              <pc:sldMasterMk cId="3705740627" sldId="2147483648"/>
              <pc:sldLayoutMk cId="1322960509" sldId="2147483655"/>
              <ac:spMk id="6" creationId="{035E70C4-9C12-F084-D1BF-2D793D9A18FB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49.373" v="110" actId="6549"/>
          <pc:sldLayoutMkLst>
            <pc:docMk/>
            <pc:sldMasterMk cId="3705740627" sldId="2147483648"/>
            <pc:sldLayoutMk cId="2500245007" sldId="2147483656"/>
          </pc:sldLayoutMkLst>
          <pc:spChg chg="mod">
            <ac:chgData name="Luke Leibkuchler" userId="a7c1e1ef-f9d4-4dc7-8550-c2468dc434b6" providerId="ADAL" clId="{79F49A21-F537-4C4D-A711-E60B2BA5675F}" dt="2023-10-14T19:09:49.373" v="110" actId="6549"/>
            <ac:spMkLst>
              <pc:docMk/>
              <pc:sldMasterMk cId="3705740627" sldId="2147483648"/>
              <pc:sldLayoutMk cId="2500245007" sldId="2147483656"/>
              <ac:spMk id="9" creationId="{22307240-87E0-C751-8DE7-65BC4314EF08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52.580" v="111" actId="6549"/>
          <pc:sldLayoutMkLst>
            <pc:docMk/>
            <pc:sldMasterMk cId="3705740627" sldId="2147483648"/>
            <pc:sldLayoutMk cId="2925119914" sldId="2147483661"/>
          </pc:sldLayoutMkLst>
          <pc:spChg chg="mod">
            <ac:chgData name="Luke Leibkuchler" userId="a7c1e1ef-f9d4-4dc7-8550-c2468dc434b6" providerId="ADAL" clId="{79F49A21-F537-4C4D-A711-E60B2BA5675F}" dt="2023-10-14T19:09:52.580" v="111" actId="6549"/>
            <ac:spMkLst>
              <pc:docMk/>
              <pc:sldMasterMk cId="3705740627" sldId="2147483648"/>
              <pc:sldLayoutMk cId="2925119914" sldId="2147483661"/>
              <ac:spMk id="9" creationId="{40144CB6-3688-E780-4289-56E8D11EF56E}"/>
            </ac:spMkLst>
          </pc:spChg>
        </pc:sldLayoutChg>
      </pc:sldMasterChg>
    </pc:docChg>
  </pc:docChgLst>
  <pc:docChgLst>
    <pc:chgData name="Kevin Hernandez Lichtl" userId="S::kjh19a@fsu.edu::1972ab5e-5eb3-44d7-8806-f0fa61fe4a33" providerId="AD" clId="Web-{194ABAA0-FCBB-42DA-84FA-26EEE3D8F3C6}"/>
    <pc:docChg chg="addSld delSld modSld sldOrd modSection">
      <pc:chgData name="Kevin Hernandez Lichtl" userId="S::kjh19a@fsu.edu::1972ab5e-5eb3-44d7-8806-f0fa61fe4a33" providerId="AD" clId="Web-{194ABAA0-FCBB-42DA-84FA-26EEE3D8F3C6}" dt="2023-10-16T22:48:01.175" v="187"/>
      <pc:docMkLst>
        <pc:docMk/>
      </pc:docMkLst>
      <pc:sldChg chg="modSp">
        <pc:chgData name="Kevin Hernandez Lichtl" userId="S::kjh19a@fsu.edu::1972ab5e-5eb3-44d7-8806-f0fa61fe4a33" providerId="AD" clId="Web-{194ABAA0-FCBB-42DA-84FA-26EEE3D8F3C6}" dt="2023-10-16T22:28:44.254" v="170" actId="1076"/>
        <pc:sldMkLst>
          <pc:docMk/>
          <pc:sldMk cId="2405727058" sldId="287"/>
        </pc:sldMkLst>
        <pc:spChg chg="mod">
          <ac:chgData name="Kevin Hernandez Lichtl" userId="S::kjh19a@fsu.edu::1972ab5e-5eb3-44d7-8806-f0fa61fe4a33" providerId="AD" clId="Web-{194ABAA0-FCBB-42DA-84FA-26EEE3D8F3C6}" dt="2023-10-16T22:28:44.254" v="170" actId="1076"/>
          <ac:spMkLst>
            <pc:docMk/>
            <pc:sldMk cId="2405727058" sldId="287"/>
            <ac:spMk id="32" creationId="{A4BED3E2-AA16-3D6E-1353-D9D2B7DEF865}"/>
          </ac:spMkLst>
        </pc:spChg>
      </pc:sldChg>
      <pc:sldChg chg="addSp delSp modSp">
        <pc:chgData name="Kevin Hernandez Lichtl" userId="S::kjh19a@fsu.edu::1972ab5e-5eb3-44d7-8806-f0fa61fe4a33" providerId="AD" clId="Web-{194ABAA0-FCBB-42DA-84FA-26EEE3D8F3C6}" dt="2023-10-16T22:47:01.267" v="183"/>
        <pc:sldMkLst>
          <pc:docMk/>
          <pc:sldMk cId="2445383051" sldId="335"/>
        </pc:sldMkLst>
        <pc:spChg chg="add del mod">
          <ac:chgData name="Kevin Hernandez Lichtl" userId="S::kjh19a@fsu.edu::1972ab5e-5eb3-44d7-8806-f0fa61fe4a33" providerId="AD" clId="Web-{194ABAA0-FCBB-42DA-84FA-26EEE3D8F3C6}" dt="2023-10-16T22:07:39.470" v="113"/>
          <ac:spMkLst>
            <pc:docMk/>
            <pc:sldMk cId="2445383051" sldId="335"/>
            <ac:spMk id="3" creationId="{CDA54EE8-3A6B-4F50-4516-131D25252C97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2:24:59.763" v="154" actId="1076"/>
          <ac:spMkLst>
            <pc:docMk/>
            <pc:sldMk cId="2445383051" sldId="335"/>
            <ac:spMk id="5" creationId="{D7770455-B3AC-2A3D-9685-1D64A7B1693B}"/>
          </ac:spMkLst>
        </pc:spChg>
        <pc:spChg chg="del mod">
          <ac:chgData name="Kevin Hernandez Lichtl" userId="S::kjh19a@fsu.edu::1972ab5e-5eb3-44d7-8806-f0fa61fe4a33" providerId="AD" clId="Web-{194ABAA0-FCBB-42DA-84FA-26EEE3D8F3C6}" dt="2023-10-16T22:10:29.037" v="122"/>
          <ac:spMkLst>
            <pc:docMk/>
            <pc:sldMk cId="2445383051" sldId="335"/>
            <ac:spMk id="8" creationId="{F4098B45-F33A-9321-BBA8-0DBEE9B67F87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2:25:37.936" v="167"/>
          <ac:spMkLst>
            <pc:docMk/>
            <pc:sldMk cId="2445383051" sldId="335"/>
            <ac:spMk id="9" creationId="{8D2867F9-02F6-A5B9-A28B-83BA1B1F66DF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2:46:53.127" v="181"/>
          <ac:spMkLst>
            <pc:docMk/>
            <pc:sldMk cId="2445383051" sldId="335"/>
            <ac:spMk id="10" creationId="{4CD8332F-4190-8097-F322-6E20C7C4C6E2}"/>
          </ac:spMkLst>
        </pc:spChg>
        <pc:picChg chg="mod">
          <ac:chgData name="Kevin Hernandez Lichtl" userId="S::kjh19a@fsu.edu::1972ab5e-5eb3-44d7-8806-f0fa61fe4a33" providerId="AD" clId="Web-{194ABAA0-FCBB-42DA-84FA-26EEE3D8F3C6}" dt="2023-10-16T22:13:11.057" v="139" actId="1076"/>
          <ac:picMkLst>
            <pc:docMk/>
            <pc:sldMk cId="2445383051" sldId="335"/>
            <ac:picMk id="2" creationId="{EC27274B-2D73-9F8E-FD04-2B75E731CB80}"/>
          </ac:picMkLst>
        </pc:picChg>
        <pc:cxnChg chg="add del mod">
          <ac:chgData name="Kevin Hernandez Lichtl" userId="S::kjh19a@fsu.edu::1972ab5e-5eb3-44d7-8806-f0fa61fe4a33" providerId="AD" clId="Web-{194ABAA0-FCBB-42DA-84FA-26EEE3D8F3C6}" dt="2023-10-16T22:24:29.559" v="150"/>
          <ac:cxnSpMkLst>
            <pc:docMk/>
            <pc:sldMk cId="2445383051" sldId="335"/>
            <ac:cxnSpMk id="7" creationId="{57899C22-3DCE-9AED-61C4-4681B9DDBDD6}"/>
          </ac:cxnSpMkLst>
        </pc:cxnChg>
        <pc:cxnChg chg="add del mod">
          <ac:chgData name="Kevin Hernandez Lichtl" userId="S::kjh19a@fsu.edu::1972ab5e-5eb3-44d7-8806-f0fa61fe4a33" providerId="AD" clId="Web-{194ABAA0-FCBB-42DA-84FA-26EEE3D8F3C6}" dt="2023-10-16T22:47:01.267" v="183"/>
          <ac:cxnSpMkLst>
            <pc:docMk/>
            <pc:sldMk cId="2445383051" sldId="335"/>
            <ac:cxnSpMk id="11" creationId="{5A91649E-9012-5D8F-8100-4B6D5D9AC0F5}"/>
          </ac:cxnSpMkLst>
        </pc:cxnChg>
      </pc:sldChg>
      <pc:sldChg chg="add del">
        <pc:chgData name="Kevin Hernandez Lichtl" userId="S::kjh19a@fsu.edu::1972ab5e-5eb3-44d7-8806-f0fa61fe4a33" providerId="AD" clId="Web-{194ABAA0-FCBB-42DA-84FA-26EEE3D8F3C6}" dt="2023-10-16T22:25:26.623" v="164"/>
        <pc:sldMkLst>
          <pc:docMk/>
          <pc:sldMk cId="1630007672" sldId="336"/>
        </pc:sldMkLst>
      </pc:sldChg>
      <pc:sldChg chg="addSp delSp modSp new mod ord modClrScheme chgLayout">
        <pc:chgData name="Kevin Hernandez Lichtl" userId="S::kjh19a@fsu.edu::1972ab5e-5eb3-44d7-8806-f0fa61fe4a33" providerId="AD" clId="Web-{194ABAA0-FCBB-42DA-84FA-26EEE3D8F3C6}" dt="2023-10-16T21:55:34.466" v="101" actId="20577"/>
        <pc:sldMkLst>
          <pc:docMk/>
          <pc:sldMk cId="1237151155" sldId="340"/>
        </pc:sldMkLst>
        <pc:spChg chg="add del mo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2" creationId="{C3A17039-AF99-6120-9E9A-3EF5B0D2944B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3" creationId="{F9F0EA5A-5853-599B-9A9C-B5631A063AB9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4" creationId="{3B88209C-88B1-856C-D781-5CED4BE8A37C}"/>
          </ac:spMkLst>
        </pc:spChg>
        <pc:spChg chg="mod or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5" creationId="{32BDA1D5-D93A-CB08-674A-95C78885ACD1}"/>
          </ac:spMkLst>
        </pc:spChg>
        <pc:spChg chg="mod">
          <ac:chgData name="Kevin Hernandez Lichtl" userId="S::kjh19a@fsu.edu::1972ab5e-5eb3-44d7-8806-f0fa61fe4a33" providerId="AD" clId="Web-{194ABAA0-FCBB-42DA-84FA-26EEE3D8F3C6}" dt="2023-10-16T21:47:11.515" v="40" actId="20577"/>
          <ac:spMkLst>
            <pc:docMk/>
            <pc:sldMk cId="1237151155" sldId="340"/>
            <ac:spMk id="6" creationId="{48F9AC7B-BEEF-B24E-188A-36A6139F3027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11" creationId="{E3E3AD33-256E-39A1-0E94-3F8750FCCBBF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1:44:00.026" v="25"/>
          <ac:spMkLst>
            <pc:docMk/>
            <pc:sldMk cId="1237151155" sldId="340"/>
            <ac:spMk id="12" creationId="{2DAC3E13-2E4D-DE94-815C-F82717E332DB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1:44:00.026" v="25"/>
          <ac:spMkLst>
            <pc:docMk/>
            <pc:sldMk cId="1237151155" sldId="340"/>
            <ac:spMk id="14" creationId="{87F4CF10-B969-483F-FCD3-CBCD99E4B24C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1:55:34.466" v="101" actId="20577"/>
          <ac:spMkLst>
            <pc:docMk/>
            <pc:sldMk cId="1237151155" sldId="340"/>
            <ac:spMk id="16" creationId="{C3A17039-AF99-6120-9E9A-3EF5B0D2944B}"/>
          </ac:spMkLst>
        </pc:spChg>
        <pc:graphicFrameChg chg="add del mod">
          <ac:chgData name="Kevin Hernandez Lichtl" userId="S::kjh19a@fsu.edu::1972ab5e-5eb3-44d7-8806-f0fa61fe4a33" providerId="AD" clId="Web-{194ABAA0-FCBB-42DA-84FA-26EEE3D8F3C6}" dt="2023-10-16T21:44:00.026" v="25"/>
          <ac:graphicFrameMkLst>
            <pc:docMk/>
            <pc:sldMk cId="1237151155" sldId="340"/>
            <ac:graphicFrameMk id="8" creationId="{5112DAB4-7412-CDDC-1731-C68016D381A4}"/>
          </ac:graphicFrameMkLst>
        </pc:graphicFrameChg>
      </pc:sldChg>
      <pc:sldChg chg="modSp add replId">
        <pc:chgData name="Kevin Hernandez Lichtl" userId="S::kjh19a@fsu.edu::1972ab5e-5eb3-44d7-8806-f0fa61fe4a33" providerId="AD" clId="Web-{194ABAA0-FCBB-42DA-84FA-26EEE3D8F3C6}" dt="2023-10-16T21:48:38.705" v="60" actId="20577"/>
        <pc:sldMkLst>
          <pc:docMk/>
          <pc:sldMk cId="3257235967" sldId="341"/>
        </pc:sldMkLst>
        <pc:spChg chg="mod">
          <ac:chgData name="Kevin Hernandez Lichtl" userId="S::kjh19a@fsu.edu::1972ab5e-5eb3-44d7-8806-f0fa61fe4a33" providerId="AD" clId="Web-{194ABAA0-FCBB-42DA-84FA-26EEE3D8F3C6}" dt="2023-10-16T21:48:38.705" v="60" actId="20577"/>
          <ac:spMkLst>
            <pc:docMk/>
            <pc:sldMk cId="3257235967" sldId="341"/>
            <ac:spMk id="6" creationId="{48F9AC7B-BEEF-B24E-188A-36A6139F3027}"/>
          </ac:spMkLst>
        </pc:spChg>
      </pc:sldChg>
      <pc:sldChg chg="delSp modSp add replId">
        <pc:chgData name="Kevin Hernandez Lichtl" userId="S::kjh19a@fsu.edu::1972ab5e-5eb3-44d7-8806-f0fa61fe4a33" providerId="AD" clId="Web-{194ABAA0-FCBB-42DA-84FA-26EEE3D8F3C6}" dt="2023-10-16T22:25:51.796" v="169"/>
        <pc:sldMkLst>
          <pc:docMk/>
          <pc:sldMk cId="311039178" sldId="342"/>
        </pc:sldMkLst>
        <pc:spChg chg="mod">
          <ac:chgData name="Kevin Hernandez Lichtl" userId="S::kjh19a@fsu.edu::1972ab5e-5eb3-44d7-8806-f0fa61fe4a33" providerId="AD" clId="Web-{194ABAA0-FCBB-42DA-84FA-26EEE3D8F3C6}" dt="2023-10-16T22:25:46.093" v="168" actId="1076"/>
          <ac:spMkLst>
            <pc:docMk/>
            <pc:sldMk cId="311039178" sldId="342"/>
            <ac:spMk id="5" creationId="{D7770455-B3AC-2A3D-9685-1D64A7B1693B}"/>
          </ac:spMkLst>
        </pc:spChg>
        <pc:spChg chg="del">
          <ac:chgData name="Kevin Hernandez Lichtl" userId="S::kjh19a@fsu.edu::1972ab5e-5eb3-44d7-8806-f0fa61fe4a33" providerId="AD" clId="Web-{194ABAA0-FCBB-42DA-84FA-26EEE3D8F3C6}" dt="2023-10-16T22:25:51.796" v="169"/>
          <ac:spMkLst>
            <pc:docMk/>
            <pc:sldMk cId="311039178" sldId="342"/>
            <ac:spMk id="9" creationId="{8D2867F9-02F6-A5B9-A28B-83BA1B1F66DF}"/>
          </ac:spMkLst>
        </pc:spChg>
      </pc:sldChg>
      <pc:sldChg chg="modSp add del replId">
        <pc:chgData name="Kevin Hernandez Lichtl" userId="S::kjh19a@fsu.edu::1972ab5e-5eb3-44d7-8806-f0fa61fe4a33" providerId="AD" clId="Web-{194ABAA0-FCBB-42DA-84FA-26EEE3D8F3C6}" dt="2023-10-16T22:25:25.014" v="163"/>
        <pc:sldMkLst>
          <pc:docMk/>
          <pc:sldMk cId="1981378281" sldId="342"/>
        </pc:sldMkLst>
        <pc:spChg chg="mod">
          <ac:chgData name="Kevin Hernandez Lichtl" userId="S::kjh19a@fsu.edu::1972ab5e-5eb3-44d7-8806-f0fa61fe4a33" providerId="AD" clId="Web-{194ABAA0-FCBB-42DA-84FA-26EEE3D8F3C6}" dt="2023-10-16T21:58:06.845" v="103" actId="1076"/>
          <ac:spMkLst>
            <pc:docMk/>
            <pc:sldMk cId="1981378281" sldId="342"/>
            <ac:spMk id="8" creationId="{F4098B45-F33A-9321-BBA8-0DBEE9B67F87}"/>
          </ac:spMkLst>
        </pc:spChg>
      </pc:sldChg>
      <pc:sldChg chg="add del replId">
        <pc:chgData name="Kevin Hernandez Lichtl" userId="S::kjh19a@fsu.edu::1972ab5e-5eb3-44d7-8806-f0fa61fe4a33" providerId="AD" clId="Web-{194ABAA0-FCBB-42DA-84FA-26EEE3D8F3C6}" dt="2023-10-16T22:25:20.373" v="161"/>
        <pc:sldMkLst>
          <pc:docMk/>
          <pc:sldMk cId="1232730809" sldId="343"/>
        </pc:sldMkLst>
      </pc:sldChg>
      <pc:sldChg chg="delSp modSp add replId">
        <pc:chgData name="Kevin Hernandez Lichtl" userId="S::kjh19a@fsu.edu::1972ab5e-5eb3-44d7-8806-f0fa61fe4a33" providerId="AD" clId="Web-{194ABAA0-FCBB-42DA-84FA-26EEE3D8F3C6}" dt="2023-10-16T22:44:45.904" v="176"/>
        <pc:sldMkLst>
          <pc:docMk/>
          <pc:sldMk cId="3470872597" sldId="343"/>
        </pc:sldMkLst>
        <pc:spChg chg="mod">
          <ac:chgData name="Kevin Hernandez Lichtl" userId="S::kjh19a@fsu.edu::1972ab5e-5eb3-44d7-8806-f0fa61fe4a33" providerId="AD" clId="Web-{194ABAA0-FCBB-42DA-84FA-26EEE3D8F3C6}" dt="2023-10-16T22:41:06.664" v="175" actId="1076"/>
          <ac:spMkLst>
            <pc:docMk/>
            <pc:sldMk cId="3470872597" sldId="343"/>
            <ac:spMk id="5" creationId="{D7770455-B3AC-2A3D-9685-1D64A7B1693B}"/>
          </ac:spMkLst>
        </pc:spChg>
        <pc:spChg chg="del">
          <ac:chgData name="Kevin Hernandez Lichtl" userId="S::kjh19a@fsu.edu::1972ab5e-5eb3-44d7-8806-f0fa61fe4a33" providerId="AD" clId="Web-{194ABAA0-FCBB-42DA-84FA-26EEE3D8F3C6}" dt="2023-10-16T22:44:45.904" v="176"/>
          <ac:spMkLst>
            <pc:docMk/>
            <pc:sldMk cId="3470872597" sldId="343"/>
            <ac:spMk id="9" creationId="{8D2867F9-02F6-A5B9-A28B-83BA1B1F66DF}"/>
          </ac:spMkLst>
        </pc:spChg>
        <pc:spChg chg="mod">
          <ac:chgData name="Kevin Hernandez Lichtl" userId="S::kjh19a@fsu.edu::1972ab5e-5eb3-44d7-8806-f0fa61fe4a33" providerId="AD" clId="Web-{194ABAA0-FCBB-42DA-84FA-26EEE3D8F3C6}" dt="2023-10-16T22:40:49.351" v="174" actId="1076"/>
          <ac:spMkLst>
            <pc:docMk/>
            <pc:sldMk cId="3470872597" sldId="343"/>
            <ac:spMk id="26" creationId="{327D2112-925F-F873-D8CE-2219FC61D04B}"/>
          </ac:spMkLst>
        </pc:spChg>
        <pc:picChg chg="mod">
          <ac:chgData name="Kevin Hernandez Lichtl" userId="S::kjh19a@fsu.edu::1972ab5e-5eb3-44d7-8806-f0fa61fe4a33" providerId="AD" clId="Web-{194ABAA0-FCBB-42DA-84FA-26EEE3D8F3C6}" dt="2023-10-16T22:40:42.164" v="173" actId="1076"/>
          <ac:picMkLst>
            <pc:docMk/>
            <pc:sldMk cId="3470872597" sldId="343"/>
            <ac:picMk id="2" creationId="{EC27274B-2D73-9F8E-FD04-2B75E731CB80}"/>
          </ac:picMkLst>
        </pc:picChg>
      </pc:sldChg>
      <pc:sldChg chg="modSp add replId">
        <pc:chgData name="Kevin Hernandez Lichtl" userId="S::kjh19a@fsu.edu::1972ab5e-5eb3-44d7-8806-f0fa61fe4a33" providerId="AD" clId="Web-{194ABAA0-FCBB-42DA-84FA-26EEE3D8F3C6}" dt="2023-10-16T22:48:01.175" v="187"/>
        <pc:sldMkLst>
          <pc:docMk/>
          <pc:sldMk cId="134620842" sldId="344"/>
        </pc:sldMkLst>
        <pc:cxnChg chg="mod">
          <ac:chgData name="Kevin Hernandez Lichtl" userId="S::kjh19a@fsu.edu::1972ab5e-5eb3-44d7-8806-f0fa61fe4a33" providerId="AD" clId="Web-{194ABAA0-FCBB-42DA-84FA-26EEE3D8F3C6}" dt="2023-10-16T22:48:01.175" v="187"/>
          <ac:cxnSpMkLst>
            <pc:docMk/>
            <pc:sldMk cId="134620842" sldId="344"/>
            <ac:cxnSpMk id="11" creationId="{5A91649E-9012-5D8F-8100-4B6D5D9AC0F5}"/>
          </ac:cxnSpMkLst>
        </pc:cxnChg>
      </pc:sldChg>
    </pc:docChg>
  </pc:docChgLst>
  <pc:docChgLst>
    <pc:chgData name="Megan Reid" userId="S::mar19v@fsu.edu::8e9849a8-3331-402a-9ebc-9f5e10c47593" providerId="AD" clId="Web-{B8F495FD-69EB-4883-9106-C330985378E2}"/>
    <pc:docChg chg="modSld">
      <pc:chgData name="Megan Reid" userId="S::mar19v@fsu.edu::8e9849a8-3331-402a-9ebc-9f5e10c47593" providerId="AD" clId="Web-{B8F495FD-69EB-4883-9106-C330985378E2}" dt="2023-10-17T18:06:09.332" v="1" actId="1076"/>
      <pc:docMkLst>
        <pc:docMk/>
      </pc:docMkLst>
      <pc:sldChg chg="modSp">
        <pc:chgData name="Megan Reid" userId="S::mar19v@fsu.edu::8e9849a8-3331-402a-9ebc-9f5e10c47593" providerId="AD" clId="Web-{B8F495FD-69EB-4883-9106-C330985378E2}" dt="2023-10-17T18:06:09.332" v="1" actId="1076"/>
        <pc:sldMkLst>
          <pc:docMk/>
          <pc:sldMk cId="2469680703" sldId="294"/>
        </pc:sldMkLst>
        <pc:picChg chg="mod">
          <ac:chgData name="Megan Reid" userId="S::mar19v@fsu.edu::8e9849a8-3331-402a-9ebc-9f5e10c47593" providerId="AD" clId="Web-{B8F495FD-69EB-4883-9106-C330985378E2}" dt="2023-10-17T18:06:09.332" v="1" actId="1076"/>
          <ac:picMkLst>
            <pc:docMk/>
            <pc:sldMk cId="2469680703" sldId="294"/>
            <ac:picMk id="9" creationId="{03EF2107-4737-619C-34EC-98980D42DF1E}"/>
          </ac:picMkLst>
        </pc:picChg>
      </pc:sldChg>
    </pc:docChg>
  </pc:docChgLst>
  <pc:docChgLst>
    <pc:chgData name="Megan Reid" userId="8e9849a8-3331-402a-9ebc-9f5e10c47593" providerId="ADAL" clId="{0DB8131B-05CA-4B6B-B851-D1BBD64E215D}"/>
    <pc:docChg chg="undo custSel modSld">
      <pc:chgData name="Megan Reid" userId="8e9849a8-3331-402a-9ebc-9f5e10c47593" providerId="ADAL" clId="{0DB8131B-05CA-4B6B-B851-D1BBD64E215D}" dt="2023-10-13T00:01:51.972" v="309" actId="14100"/>
      <pc:docMkLst>
        <pc:docMk/>
      </pc:docMkLst>
      <pc:sldChg chg="addSp delSp modSp mod">
        <pc:chgData name="Megan Reid" userId="8e9849a8-3331-402a-9ebc-9f5e10c47593" providerId="ADAL" clId="{0DB8131B-05CA-4B6B-B851-D1BBD64E215D}" dt="2023-10-12T20:31:20.373" v="83" actId="1076"/>
        <pc:sldMkLst>
          <pc:docMk/>
          <pc:sldMk cId="1270984281" sldId="286"/>
        </pc:sldMkLst>
        <pc:spChg chg="add mod">
          <ac:chgData name="Megan Reid" userId="8e9849a8-3331-402a-9ebc-9f5e10c47593" providerId="ADAL" clId="{0DB8131B-05CA-4B6B-B851-D1BBD64E215D}" dt="2023-10-12T20:30:40.782" v="80" actId="1076"/>
          <ac:spMkLst>
            <pc:docMk/>
            <pc:sldMk cId="1270984281" sldId="286"/>
            <ac:spMk id="8" creationId="{82D84058-D733-9988-00F1-BED621A6DFD1}"/>
          </ac:spMkLst>
        </pc:spChg>
        <pc:spChg chg="mod">
          <ac:chgData name="Megan Reid" userId="8e9849a8-3331-402a-9ebc-9f5e10c47593" providerId="ADAL" clId="{0DB8131B-05CA-4B6B-B851-D1BBD64E215D}" dt="2023-10-12T20:31:20.373" v="83" actId="1076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Megan Reid" userId="8e9849a8-3331-402a-9ebc-9f5e10c47593" providerId="ADAL" clId="{0DB8131B-05CA-4B6B-B851-D1BBD64E215D}" dt="2023-10-12T20:31:01.646" v="82" actId="1076"/>
          <ac:spMkLst>
            <pc:docMk/>
            <pc:sldMk cId="1270984281" sldId="286"/>
            <ac:spMk id="13" creationId="{EA2E8241-62D8-5A9D-80C2-65C5FFAA4CD2}"/>
          </ac:spMkLst>
        </pc:spChg>
        <pc:picChg chg="add mod">
          <ac:chgData name="Megan Reid" userId="8e9849a8-3331-402a-9ebc-9f5e10c47593" providerId="ADAL" clId="{0DB8131B-05CA-4B6B-B851-D1BBD64E215D}" dt="2023-10-12T20:30:06.606" v="55" actId="1076"/>
          <ac:picMkLst>
            <pc:docMk/>
            <pc:sldMk cId="1270984281" sldId="286"/>
            <ac:picMk id="7" creationId="{27E5D388-F17D-51DB-2A97-2264400B77A3}"/>
          </ac:picMkLst>
        </pc:picChg>
        <pc:picChg chg="del">
          <ac:chgData name="Megan Reid" userId="8e9849a8-3331-402a-9ebc-9f5e10c47593" providerId="ADAL" clId="{0DB8131B-05CA-4B6B-B851-D1BBD64E215D}" dt="2023-10-12T20:28:08.347" v="35" actId="478"/>
          <ac:picMkLst>
            <pc:docMk/>
            <pc:sldMk cId="1270984281" sldId="286"/>
            <ac:picMk id="11" creationId="{9BCE5199-F261-DE3B-CECD-7ED83A3902A3}"/>
          </ac:picMkLst>
        </pc:picChg>
        <pc:picChg chg="mod">
          <ac:chgData name="Megan Reid" userId="8e9849a8-3331-402a-9ebc-9f5e10c47593" providerId="ADAL" clId="{0DB8131B-05CA-4B6B-B851-D1BBD64E215D}" dt="2023-10-12T20:29:57.578" v="54" actId="1076"/>
          <ac:picMkLst>
            <pc:docMk/>
            <pc:sldMk cId="1270984281" sldId="286"/>
            <ac:picMk id="15" creationId="{CB3DDB4C-97B0-408A-A6B1-48996DF77C4E}"/>
          </ac:picMkLst>
        </pc:picChg>
        <pc:picChg chg="mod">
          <ac:chgData name="Megan Reid" userId="8e9849a8-3331-402a-9ebc-9f5e10c47593" providerId="ADAL" clId="{0DB8131B-05CA-4B6B-B851-D1BBD64E215D}" dt="2023-10-12T20:30:56.531" v="81" actId="1076"/>
          <ac:picMkLst>
            <pc:docMk/>
            <pc:sldMk cId="1270984281" sldId="286"/>
            <ac:picMk id="16" creationId="{F824D7FB-6ED4-9DE3-9B38-01C85000EBA8}"/>
          </ac:picMkLst>
        </pc:picChg>
      </pc:sldChg>
      <pc:sldChg chg="addSp delSp modSp mod">
        <pc:chgData name="Megan Reid" userId="8e9849a8-3331-402a-9ebc-9f5e10c47593" providerId="ADAL" clId="{0DB8131B-05CA-4B6B-B851-D1BBD64E215D}" dt="2023-10-13T00:01:51.972" v="309" actId="14100"/>
        <pc:sldMkLst>
          <pc:docMk/>
          <pc:sldMk cId="2405727058" sldId="287"/>
        </pc:sldMkLst>
        <pc:picChg chg="del">
          <ac:chgData name="Megan Reid" userId="8e9849a8-3331-402a-9ebc-9f5e10c47593" providerId="ADAL" clId="{0DB8131B-05CA-4B6B-B851-D1BBD64E215D}" dt="2023-10-13T00:00:02.553" v="288" actId="478"/>
          <ac:picMkLst>
            <pc:docMk/>
            <pc:sldMk cId="2405727058" sldId="287"/>
            <ac:picMk id="9" creationId="{15831781-50A6-8C67-D881-51B4E89651FB}"/>
          </ac:picMkLst>
        </pc:picChg>
        <pc:picChg chg="add mod modCrop">
          <ac:chgData name="Megan Reid" userId="8e9849a8-3331-402a-9ebc-9f5e10c47593" providerId="ADAL" clId="{0DB8131B-05CA-4B6B-B851-D1BBD64E215D}" dt="2023-10-13T00:01:51.972" v="309" actId="14100"/>
          <ac:picMkLst>
            <pc:docMk/>
            <pc:sldMk cId="2405727058" sldId="287"/>
            <ac:picMk id="12" creationId="{FB6A37D0-03C5-A968-4782-2390DE939C69}"/>
          </ac:picMkLst>
        </pc:picChg>
      </pc:sldChg>
      <pc:sldChg chg="addSp delSp modSp mod">
        <pc:chgData name="Megan Reid" userId="8e9849a8-3331-402a-9ebc-9f5e10c47593" providerId="ADAL" clId="{0DB8131B-05CA-4B6B-B851-D1BBD64E215D}" dt="2023-10-12T22:13:36.006" v="287" actId="14100"/>
        <pc:sldMkLst>
          <pc:docMk/>
          <pc:sldMk cId="3513750456" sldId="289"/>
        </pc:sldMkLst>
        <pc:spChg chg="mod topLvl">
          <ac:chgData name="Megan Reid" userId="8e9849a8-3331-402a-9ebc-9f5e10c47593" providerId="ADAL" clId="{0DB8131B-05CA-4B6B-B851-D1BBD64E215D}" dt="2023-10-12T22:13:16.213" v="283" actId="165"/>
          <ac:spMkLst>
            <pc:docMk/>
            <pc:sldMk cId="3513750456" sldId="289"/>
            <ac:spMk id="5" creationId="{B2B35EDE-8D27-0190-1D4F-A42756507819}"/>
          </ac:spMkLst>
        </pc:spChg>
        <pc:spChg chg="mod">
          <ac:chgData name="Megan Reid" userId="8e9849a8-3331-402a-9ebc-9f5e10c47593" providerId="ADAL" clId="{0DB8131B-05CA-4B6B-B851-D1BBD64E215D}" dt="2023-10-12T21:00:39.156" v="237" actId="164"/>
          <ac:spMkLst>
            <pc:docMk/>
            <pc:sldMk cId="3513750456" sldId="289"/>
            <ac:spMk id="8" creationId="{E123BF5F-3364-DDDB-7B2A-B5A00E3EEF3F}"/>
          </ac:spMkLst>
        </pc:spChg>
        <pc:spChg chg="add 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0" creationId="{690695A1-A36A-8541-43A9-76C9886A2162}"/>
          </ac:spMkLst>
        </pc:spChg>
        <pc:spChg chg="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2" creationId="{6B1859B9-C287-E0D1-FA66-81108F170F9A}"/>
          </ac:spMkLst>
        </pc:spChg>
        <pc:spChg chg="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3" creationId="{111DD238-DDE3-0A0E-AF70-FEC57FE0A5F2}"/>
          </ac:spMkLst>
        </pc:spChg>
        <pc:spChg chg="mod">
          <ac:chgData name="Megan Reid" userId="8e9849a8-3331-402a-9ebc-9f5e10c47593" providerId="ADAL" clId="{0DB8131B-05CA-4B6B-B851-D1BBD64E215D}" dt="2023-10-12T21:00:39.156" v="237" actId="164"/>
          <ac:spMkLst>
            <pc:docMk/>
            <pc:sldMk cId="3513750456" sldId="289"/>
            <ac:spMk id="16" creationId="{12A2F3E7-D484-3DC4-C87E-C9FB09C8E138}"/>
          </ac:spMkLst>
        </pc:spChg>
        <pc:spChg chg="mod">
          <ac:chgData name="Megan Reid" userId="8e9849a8-3331-402a-9ebc-9f5e10c47593" providerId="ADAL" clId="{0DB8131B-05CA-4B6B-B851-D1BBD64E215D}" dt="2023-10-12T21:03:45.814" v="262" actId="1076"/>
          <ac:spMkLst>
            <pc:docMk/>
            <pc:sldMk cId="3513750456" sldId="289"/>
            <ac:spMk id="17" creationId="{E2B5258E-0CF8-7AB5-10CB-7931ABEECD0E}"/>
          </ac:spMkLst>
        </pc:spChg>
        <pc:spChg chg="add mod topLvl">
          <ac:chgData name="Megan Reid" userId="8e9849a8-3331-402a-9ebc-9f5e10c47593" providerId="ADAL" clId="{0DB8131B-05CA-4B6B-B851-D1BBD64E215D}" dt="2023-10-12T22:13:16.213" v="283" actId="165"/>
          <ac:spMkLst>
            <pc:docMk/>
            <pc:sldMk cId="3513750456" sldId="289"/>
            <ac:spMk id="18" creationId="{E21BA396-4647-3D9A-9563-8D3DB816B02F}"/>
          </ac:spMkLst>
        </pc:spChg>
        <pc:spChg chg="add mod">
          <ac:chgData name="Megan Reid" userId="8e9849a8-3331-402a-9ebc-9f5e10c47593" providerId="ADAL" clId="{0DB8131B-05CA-4B6B-B851-D1BBD64E215D}" dt="2023-10-12T21:04:02.499" v="266" actId="1076"/>
          <ac:spMkLst>
            <pc:docMk/>
            <pc:sldMk cId="3513750456" sldId="289"/>
            <ac:spMk id="21" creationId="{16C730DB-407D-A7FD-DD3A-C0CBF2DA1984}"/>
          </ac:spMkLst>
        </pc:spChg>
        <pc:spChg chg="add del">
          <ac:chgData name="Megan Reid" userId="8e9849a8-3331-402a-9ebc-9f5e10c47593" providerId="ADAL" clId="{0DB8131B-05CA-4B6B-B851-D1BBD64E215D}" dt="2023-10-12T20:44:58.221" v="190" actId="478"/>
          <ac:spMkLst>
            <pc:docMk/>
            <pc:sldMk cId="3513750456" sldId="289"/>
            <ac:spMk id="22" creationId="{A7FE3C15-9DBE-A49E-1DD8-06F3C123251A}"/>
          </ac:spMkLst>
        </pc:spChg>
        <pc:spChg chg="add mod">
          <ac:chgData name="Megan Reid" userId="8e9849a8-3331-402a-9ebc-9f5e10c47593" providerId="ADAL" clId="{0DB8131B-05CA-4B6B-B851-D1BBD64E215D}" dt="2023-10-12T21:03:19.269" v="259" actId="1076"/>
          <ac:spMkLst>
            <pc:docMk/>
            <pc:sldMk cId="3513750456" sldId="289"/>
            <ac:spMk id="24" creationId="{30709FB8-D08C-1492-0088-3B9B4740B6A6}"/>
          </ac:spMkLst>
        </pc:spChg>
        <pc:grpChg chg="add mod">
          <ac:chgData name="Megan Reid" userId="8e9849a8-3331-402a-9ebc-9f5e10c47593" providerId="ADAL" clId="{0DB8131B-05CA-4B6B-B851-D1BBD64E215D}" dt="2023-10-12T21:03:57.961" v="264" actId="1076"/>
          <ac:grpSpMkLst>
            <pc:docMk/>
            <pc:sldMk cId="3513750456" sldId="289"/>
            <ac:grpSpMk id="32" creationId="{8423E56F-6E5A-1F6F-B38F-9421A8D8B9B5}"/>
          </ac:grpSpMkLst>
        </pc:grpChg>
        <pc:grpChg chg="add mod">
          <ac:chgData name="Megan Reid" userId="8e9849a8-3331-402a-9ebc-9f5e10c47593" providerId="ADAL" clId="{0DB8131B-05CA-4B6B-B851-D1BBD64E215D}" dt="2023-10-12T21:03:22.519" v="260" actId="1076"/>
          <ac:grpSpMkLst>
            <pc:docMk/>
            <pc:sldMk cId="3513750456" sldId="289"/>
            <ac:grpSpMk id="33" creationId="{0EA22456-A740-DD5A-5010-6E08E6025568}"/>
          </ac:grpSpMkLst>
        </pc:grpChg>
        <pc:grpChg chg="add del mod">
          <ac:chgData name="Megan Reid" userId="8e9849a8-3331-402a-9ebc-9f5e10c47593" providerId="ADAL" clId="{0DB8131B-05CA-4B6B-B851-D1BBD64E215D}" dt="2023-10-12T22:13:16.213" v="283" actId="165"/>
          <ac:grpSpMkLst>
            <pc:docMk/>
            <pc:sldMk cId="3513750456" sldId="289"/>
            <ac:grpSpMk id="34" creationId="{D6FF4BB9-89BA-8AAB-4F39-F779FBE826E2}"/>
          </ac:grpSpMkLst>
        </pc:grpChg>
        <pc:picChg chg="add del mod">
          <ac:chgData name="Megan Reid" userId="8e9849a8-3331-402a-9ebc-9f5e10c47593" providerId="ADAL" clId="{0DB8131B-05CA-4B6B-B851-D1BBD64E215D}" dt="2023-10-12T20:35:10.088" v="86" actId="478"/>
          <ac:picMkLst>
            <pc:docMk/>
            <pc:sldMk cId="3513750456" sldId="289"/>
            <ac:picMk id="9" creationId="{32345C4B-4E0D-E5E5-4C4A-2C5F70CDE8BF}"/>
          </ac:picMkLst>
        </pc:picChg>
        <pc:cxnChg chg="mod">
          <ac:chgData name="Megan Reid" userId="8e9849a8-3331-402a-9ebc-9f5e10c47593" providerId="ADAL" clId="{0DB8131B-05CA-4B6B-B851-D1BBD64E215D}" dt="2023-10-12T22:13:36.006" v="287" actId="14100"/>
          <ac:cxnSpMkLst>
            <pc:docMk/>
            <pc:sldMk cId="3513750456" sldId="289"/>
            <ac:cxnSpMk id="15" creationId="{08A6BC22-B543-E54B-244E-92CE319CD7E0}"/>
          </ac:cxnSpMkLst>
        </pc:cxnChg>
        <pc:cxnChg chg="add mod">
          <ac:chgData name="Megan Reid" userId="8e9849a8-3331-402a-9ebc-9f5e10c47593" providerId="ADAL" clId="{0DB8131B-05CA-4B6B-B851-D1BBD64E215D}" dt="2023-10-12T22:13:25.347" v="285" actId="14100"/>
          <ac:cxnSpMkLst>
            <pc:docMk/>
            <pc:sldMk cId="3513750456" sldId="289"/>
            <ac:cxnSpMk id="19" creationId="{3830243A-A98E-5B6B-73C8-CB10005AE960}"/>
          </ac:cxnSpMkLst>
        </pc:cxnChg>
      </pc:sldChg>
      <pc:sldChg chg="modSp mod">
        <pc:chgData name="Megan Reid" userId="8e9849a8-3331-402a-9ebc-9f5e10c47593" providerId="ADAL" clId="{0DB8131B-05CA-4B6B-B851-D1BBD64E215D}" dt="2023-10-12T21:07:23.135" v="277" actId="465"/>
        <pc:sldMkLst>
          <pc:docMk/>
          <pc:sldMk cId="3424062367" sldId="311"/>
        </pc:sldMkLst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0" creationId="{792127FC-0580-2CAA-0697-4D18E9E7E847}"/>
          </ac:spMkLst>
        </pc:spChg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2" creationId="{B1D96010-3A43-2A45-D34F-35C072F81101}"/>
          </ac:spMkLst>
        </pc:spChg>
      </pc:sldChg>
      <pc:sldChg chg="modSp mod">
        <pc:chgData name="Megan Reid" userId="8e9849a8-3331-402a-9ebc-9f5e10c47593" providerId="ADAL" clId="{0DB8131B-05CA-4B6B-B851-D1BBD64E215D}" dt="2023-10-12T21:07:01.579" v="275" actId="1076"/>
        <pc:sldMkLst>
          <pc:docMk/>
          <pc:sldMk cId="2197234835" sldId="313"/>
        </pc:sldMkLst>
        <pc:spChg chg="mod">
          <ac:chgData name="Megan Reid" userId="8e9849a8-3331-402a-9ebc-9f5e10c47593" providerId="ADAL" clId="{0DB8131B-05CA-4B6B-B851-D1BBD64E215D}" dt="2023-10-12T21:07:01.579" v="275" actId="1076"/>
          <ac:spMkLst>
            <pc:docMk/>
            <pc:sldMk cId="2197234835" sldId="313"/>
            <ac:spMk id="16" creationId="{294C11B7-2CE8-06DC-11D0-97F8655E02B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/>
      <dgm:t>
        <a:bodyPr/>
        <a:lstStyle/>
        <a:p>
          <a:pPr algn="ctr"/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E407C61F-AD93-4FD2-A1AC-E32D36C8F4A6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4596544A-7AA4-46D7-810A-F30F63568F8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89032A4-A58F-40DA-B3A7-361E3CD1B03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/>
      <dgm:spPr>
        <a:solidFill>
          <a:schemeClr val="bg1">
            <a:lumMod val="50000"/>
          </a:schemeClr>
        </a:solidFill>
        <a:ln w="57150">
          <a:solidFill>
            <a:srgbClr val="002060"/>
          </a:solidFill>
        </a:ln>
      </dgm:spPr>
      <dgm:t>
        <a:bodyPr/>
        <a:lstStyle/>
        <a:p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E52EED-0062-4827-A1CE-6C8956E4BC5A}" type="doc">
      <dgm:prSet loTypeId="urn:microsoft.com/office/officeart/2005/8/layout/pyramid2" loCatId="pyramid" qsTypeId="urn:microsoft.com/office/officeart/2005/8/quickstyle/simple1" qsCatId="simple" csTypeId="urn:microsoft.com/office/officeart/2005/8/colors/accent0_3" csCatId="mainScheme" phldr="1"/>
      <dgm:spPr/>
    </dgm:pt>
    <dgm:pt modelId="{B490058A-37FF-4E70-8B3C-1AF33DFCCF70}">
      <dgm:prSet phldrT="[Text]"/>
      <dgm:spPr/>
      <dgm:t>
        <a:bodyPr/>
        <a:lstStyle/>
        <a:p>
          <a:r>
            <a:rPr lang="en-US"/>
            <a:t>NASA</a:t>
          </a:r>
        </a:p>
      </dgm:t>
    </dgm:pt>
    <dgm:pt modelId="{3A12C08F-8CFF-4815-A6EF-F63A4EEA373C}" type="parTrans" cxnId="{5121C273-A055-4D8F-95A6-9441CDB4C83A}">
      <dgm:prSet/>
      <dgm:spPr/>
      <dgm:t>
        <a:bodyPr/>
        <a:lstStyle/>
        <a:p>
          <a:endParaRPr lang="en-US"/>
        </a:p>
      </dgm:t>
    </dgm:pt>
    <dgm:pt modelId="{FECE546E-5CAF-413C-BE65-266BA8F726D4}" type="sibTrans" cxnId="{5121C273-A055-4D8F-95A6-9441CDB4C83A}">
      <dgm:prSet/>
      <dgm:spPr/>
      <dgm:t>
        <a:bodyPr/>
        <a:lstStyle/>
        <a:p>
          <a:endParaRPr lang="en-US"/>
        </a:p>
      </dgm:t>
    </dgm:pt>
    <dgm:pt modelId="{EC6F3237-B865-4E88-B222-06ADBA1B242F}">
      <dgm:prSet phldrT="[Text]"/>
      <dgm:spPr/>
      <dgm:t>
        <a:bodyPr/>
        <a:lstStyle/>
        <a:p>
          <a:r>
            <a:rPr lang="en-US" err="1"/>
            <a:t>MagLab</a:t>
          </a:r>
          <a:endParaRPr lang="en-US"/>
        </a:p>
      </dgm:t>
    </dgm:pt>
    <dgm:pt modelId="{D8917F8B-88DB-48D0-B6C1-B3E83757EF44}" type="parTrans" cxnId="{E2AECE26-F3BB-447F-9F99-0255A0B3229B}">
      <dgm:prSet/>
      <dgm:spPr/>
      <dgm:t>
        <a:bodyPr/>
        <a:lstStyle/>
        <a:p>
          <a:endParaRPr lang="en-US"/>
        </a:p>
      </dgm:t>
    </dgm:pt>
    <dgm:pt modelId="{F0F13B93-00F6-4222-9FD0-CA3E8BD0052C}" type="sibTrans" cxnId="{E2AECE26-F3BB-447F-9F99-0255A0B3229B}">
      <dgm:prSet/>
      <dgm:spPr/>
      <dgm:t>
        <a:bodyPr/>
        <a:lstStyle/>
        <a:p>
          <a:endParaRPr lang="en-US"/>
        </a:p>
      </dgm:t>
    </dgm:pt>
    <dgm:pt modelId="{A07334C8-13AA-49AF-B8BF-6DB3A9C59C4C}">
      <dgm:prSet phldrT="[Text]"/>
      <dgm:spPr/>
      <dgm:t>
        <a:bodyPr/>
        <a:lstStyle/>
        <a:p>
          <a:r>
            <a:rPr lang="en-US"/>
            <a:t>Private Aerospace Companies</a:t>
          </a:r>
        </a:p>
      </dgm:t>
    </dgm:pt>
    <dgm:pt modelId="{01E3B3DC-94A8-4CAF-A0B3-18489BF399DA}" type="parTrans" cxnId="{56D3022C-B29D-4B4B-8063-2B50007848D8}">
      <dgm:prSet/>
      <dgm:spPr/>
      <dgm:t>
        <a:bodyPr/>
        <a:lstStyle/>
        <a:p>
          <a:endParaRPr lang="en-US"/>
        </a:p>
      </dgm:t>
    </dgm:pt>
    <dgm:pt modelId="{42968ED2-EF99-4BFB-9E7B-445F47A265F3}" type="sibTrans" cxnId="{56D3022C-B29D-4B4B-8063-2B50007848D8}">
      <dgm:prSet/>
      <dgm:spPr/>
      <dgm:t>
        <a:bodyPr/>
        <a:lstStyle/>
        <a:p>
          <a:endParaRPr lang="en-US"/>
        </a:p>
      </dgm:t>
    </dgm:pt>
    <dgm:pt modelId="{BD8C5423-BB4D-4539-86A8-E88DA6EA9F31}">
      <dgm:prSet phldrT="[Text]"/>
      <dgm:spPr/>
      <dgm:t>
        <a:bodyPr/>
        <a:lstStyle/>
        <a:p>
          <a:r>
            <a:rPr lang="en-US"/>
            <a:t>FAMU-FSU</a:t>
          </a:r>
        </a:p>
      </dgm:t>
    </dgm:pt>
    <dgm:pt modelId="{FB54BCD1-7230-467E-ABA3-7BEF26FAC121}" type="parTrans" cxnId="{3758D263-F551-49F7-9BC7-2BD1A0348131}">
      <dgm:prSet/>
      <dgm:spPr/>
      <dgm:t>
        <a:bodyPr/>
        <a:lstStyle/>
        <a:p>
          <a:endParaRPr lang="en-US"/>
        </a:p>
      </dgm:t>
    </dgm:pt>
    <dgm:pt modelId="{4CDBD6AD-9F57-4098-9405-641C49424ABC}" type="sibTrans" cxnId="{3758D263-F551-49F7-9BC7-2BD1A0348131}">
      <dgm:prSet/>
      <dgm:spPr/>
      <dgm:t>
        <a:bodyPr/>
        <a:lstStyle/>
        <a:p>
          <a:endParaRPr lang="en-US"/>
        </a:p>
      </dgm:t>
    </dgm:pt>
    <dgm:pt modelId="{8767D0A9-3826-4301-A363-81CA5CB351D1}" type="pres">
      <dgm:prSet presAssocID="{01E52EED-0062-4827-A1CE-6C8956E4BC5A}" presName="compositeShape" presStyleCnt="0">
        <dgm:presLayoutVars>
          <dgm:dir val="rev"/>
          <dgm:resizeHandles/>
        </dgm:presLayoutVars>
      </dgm:prSet>
      <dgm:spPr/>
    </dgm:pt>
    <dgm:pt modelId="{F1CC94AF-BBB0-48F5-A76D-8FEF8D72D5BF}" type="pres">
      <dgm:prSet presAssocID="{01E52EED-0062-4827-A1CE-6C8956E4BC5A}" presName="pyramid" presStyleLbl="node1" presStyleIdx="0" presStyleCnt="1"/>
      <dgm:spPr/>
    </dgm:pt>
    <dgm:pt modelId="{0B378CE1-3DAE-4E7D-9F3C-EFFCF32FB4E2}" type="pres">
      <dgm:prSet presAssocID="{01E52EED-0062-4827-A1CE-6C8956E4BC5A}" presName="theList" presStyleCnt="0"/>
      <dgm:spPr/>
    </dgm:pt>
    <dgm:pt modelId="{AB660468-CF3E-48E7-95E2-B0D582AE2ED6}" type="pres">
      <dgm:prSet presAssocID="{B490058A-37FF-4E70-8B3C-1AF33DFCCF70}" presName="aNode" presStyleLbl="fgAcc1" presStyleIdx="0" presStyleCnt="4">
        <dgm:presLayoutVars>
          <dgm:bulletEnabled val="1"/>
        </dgm:presLayoutVars>
      </dgm:prSet>
      <dgm:spPr/>
    </dgm:pt>
    <dgm:pt modelId="{5A395EE0-09C5-46A6-A666-703471B6125C}" type="pres">
      <dgm:prSet presAssocID="{B490058A-37FF-4E70-8B3C-1AF33DFCCF70}" presName="aSpace" presStyleCnt="0"/>
      <dgm:spPr/>
    </dgm:pt>
    <dgm:pt modelId="{A5A03117-5DB4-461D-B928-3F51C939FC97}" type="pres">
      <dgm:prSet presAssocID="{EC6F3237-B865-4E88-B222-06ADBA1B242F}" presName="aNode" presStyleLbl="fgAcc1" presStyleIdx="1" presStyleCnt="4">
        <dgm:presLayoutVars>
          <dgm:bulletEnabled val="1"/>
        </dgm:presLayoutVars>
      </dgm:prSet>
      <dgm:spPr/>
    </dgm:pt>
    <dgm:pt modelId="{52393BB0-D2B3-4EC5-98B7-85EADA45252D}" type="pres">
      <dgm:prSet presAssocID="{EC6F3237-B865-4E88-B222-06ADBA1B242F}" presName="aSpace" presStyleCnt="0"/>
      <dgm:spPr/>
    </dgm:pt>
    <dgm:pt modelId="{52BAEF3E-7B44-42C6-8634-6A6952C33773}" type="pres">
      <dgm:prSet presAssocID="{BD8C5423-BB4D-4539-86A8-E88DA6EA9F31}" presName="aNode" presStyleLbl="fgAcc1" presStyleIdx="2" presStyleCnt="4">
        <dgm:presLayoutVars>
          <dgm:bulletEnabled val="1"/>
        </dgm:presLayoutVars>
      </dgm:prSet>
      <dgm:spPr/>
    </dgm:pt>
    <dgm:pt modelId="{E1248BA9-C2E8-43D8-B078-035C9414F958}" type="pres">
      <dgm:prSet presAssocID="{BD8C5423-BB4D-4539-86A8-E88DA6EA9F31}" presName="aSpace" presStyleCnt="0"/>
      <dgm:spPr/>
    </dgm:pt>
    <dgm:pt modelId="{CB826071-4E57-42E0-90EF-34DF5D878CC5}" type="pres">
      <dgm:prSet presAssocID="{A07334C8-13AA-49AF-B8BF-6DB3A9C59C4C}" presName="aNode" presStyleLbl="fgAcc1" presStyleIdx="3" presStyleCnt="4">
        <dgm:presLayoutVars>
          <dgm:bulletEnabled val="1"/>
        </dgm:presLayoutVars>
      </dgm:prSet>
      <dgm:spPr/>
    </dgm:pt>
    <dgm:pt modelId="{43CBB592-EB5C-494B-8C7C-905879858DB2}" type="pres">
      <dgm:prSet presAssocID="{A07334C8-13AA-49AF-B8BF-6DB3A9C59C4C}" presName="aSpace" presStyleCnt="0"/>
      <dgm:spPr/>
    </dgm:pt>
  </dgm:ptLst>
  <dgm:cxnLst>
    <dgm:cxn modelId="{58E2AD16-9321-48C9-9BC6-247E6F2762AF}" type="presOf" srcId="{B490058A-37FF-4E70-8B3C-1AF33DFCCF70}" destId="{AB660468-CF3E-48E7-95E2-B0D582AE2ED6}" srcOrd="0" destOrd="0" presId="urn:microsoft.com/office/officeart/2005/8/layout/pyramid2"/>
    <dgm:cxn modelId="{E2AECE26-F3BB-447F-9F99-0255A0B3229B}" srcId="{01E52EED-0062-4827-A1CE-6C8956E4BC5A}" destId="{EC6F3237-B865-4E88-B222-06ADBA1B242F}" srcOrd="1" destOrd="0" parTransId="{D8917F8B-88DB-48D0-B6C1-B3E83757EF44}" sibTransId="{F0F13B93-00F6-4222-9FD0-CA3E8BD0052C}"/>
    <dgm:cxn modelId="{56D3022C-B29D-4B4B-8063-2B50007848D8}" srcId="{01E52EED-0062-4827-A1CE-6C8956E4BC5A}" destId="{A07334C8-13AA-49AF-B8BF-6DB3A9C59C4C}" srcOrd="3" destOrd="0" parTransId="{01E3B3DC-94A8-4CAF-A0B3-18489BF399DA}" sibTransId="{42968ED2-EF99-4BFB-9E7B-445F47A265F3}"/>
    <dgm:cxn modelId="{3758D263-F551-49F7-9BC7-2BD1A0348131}" srcId="{01E52EED-0062-4827-A1CE-6C8956E4BC5A}" destId="{BD8C5423-BB4D-4539-86A8-E88DA6EA9F31}" srcOrd="2" destOrd="0" parTransId="{FB54BCD1-7230-467E-ABA3-7BEF26FAC121}" sibTransId="{4CDBD6AD-9F57-4098-9405-641C49424ABC}"/>
    <dgm:cxn modelId="{5121C273-A055-4D8F-95A6-9441CDB4C83A}" srcId="{01E52EED-0062-4827-A1CE-6C8956E4BC5A}" destId="{B490058A-37FF-4E70-8B3C-1AF33DFCCF70}" srcOrd="0" destOrd="0" parTransId="{3A12C08F-8CFF-4815-A6EF-F63A4EEA373C}" sibTransId="{FECE546E-5CAF-413C-BE65-266BA8F726D4}"/>
    <dgm:cxn modelId="{ADA5447A-EDC4-4BFD-AB82-25A37D95EA67}" type="presOf" srcId="{A07334C8-13AA-49AF-B8BF-6DB3A9C59C4C}" destId="{CB826071-4E57-42E0-90EF-34DF5D878CC5}" srcOrd="0" destOrd="0" presId="urn:microsoft.com/office/officeart/2005/8/layout/pyramid2"/>
    <dgm:cxn modelId="{6C51DAA9-B99F-46DD-A1FC-2FC94FCD2790}" type="presOf" srcId="{01E52EED-0062-4827-A1CE-6C8956E4BC5A}" destId="{8767D0A9-3826-4301-A363-81CA5CB351D1}" srcOrd="0" destOrd="0" presId="urn:microsoft.com/office/officeart/2005/8/layout/pyramid2"/>
    <dgm:cxn modelId="{ECE811C6-C2A0-476E-A7C9-442FAC6D8783}" type="presOf" srcId="{BD8C5423-BB4D-4539-86A8-E88DA6EA9F31}" destId="{52BAEF3E-7B44-42C6-8634-6A6952C33773}" srcOrd="0" destOrd="0" presId="urn:microsoft.com/office/officeart/2005/8/layout/pyramid2"/>
    <dgm:cxn modelId="{2097DBF1-EDDF-4CAF-A45F-1F6F58B11367}" type="presOf" srcId="{EC6F3237-B865-4E88-B222-06ADBA1B242F}" destId="{A5A03117-5DB4-461D-B928-3F51C939FC97}" srcOrd="0" destOrd="0" presId="urn:microsoft.com/office/officeart/2005/8/layout/pyramid2"/>
    <dgm:cxn modelId="{E005ADFA-EF4F-40CB-AD4F-1C1A04E53F2D}" type="presParOf" srcId="{8767D0A9-3826-4301-A363-81CA5CB351D1}" destId="{F1CC94AF-BBB0-48F5-A76D-8FEF8D72D5BF}" srcOrd="0" destOrd="0" presId="urn:microsoft.com/office/officeart/2005/8/layout/pyramid2"/>
    <dgm:cxn modelId="{C1761EBF-CB22-479B-824A-EFCB2390020E}" type="presParOf" srcId="{8767D0A9-3826-4301-A363-81CA5CB351D1}" destId="{0B378CE1-3DAE-4E7D-9F3C-EFFCF32FB4E2}" srcOrd="1" destOrd="0" presId="urn:microsoft.com/office/officeart/2005/8/layout/pyramid2"/>
    <dgm:cxn modelId="{E1230CB2-F10E-4835-9DD9-A75B0A156EFE}" type="presParOf" srcId="{0B378CE1-3DAE-4E7D-9F3C-EFFCF32FB4E2}" destId="{AB660468-CF3E-48E7-95E2-B0D582AE2ED6}" srcOrd="0" destOrd="0" presId="urn:microsoft.com/office/officeart/2005/8/layout/pyramid2"/>
    <dgm:cxn modelId="{6BCBA5E1-B29C-4BE8-BF17-8824250A069D}" type="presParOf" srcId="{0B378CE1-3DAE-4E7D-9F3C-EFFCF32FB4E2}" destId="{5A395EE0-09C5-46A6-A666-703471B6125C}" srcOrd="1" destOrd="0" presId="urn:microsoft.com/office/officeart/2005/8/layout/pyramid2"/>
    <dgm:cxn modelId="{046FE31D-6600-4764-B69C-004EDB912EB9}" type="presParOf" srcId="{0B378CE1-3DAE-4E7D-9F3C-EFFCF32FB4E2}" destId="{A5A03117-5DB4-461D-B928-3F51C939FC97}" srcOrd="2" destOrd="0" presId="urn:microsoft.com/office/officeart/2005/8/layout/pyramid2"/>
    <dgm:cxn modelId="{8C6C8430-D261-41AD-A10B-797A759ADDC7}" type="presParOf" srcId="{0B378CE1-3DAE-4E7D-9F3C-EFFCF32FB4E2}" destId="{52393BB0-D2B3-4EC5-98B7-85EADA45252D}" srcOrd="3" destOrd="0" presId="urn:microsoft.com/office/officeart/2005/8/layout/pyramid2"/>
    <dgm:cxn modelId="{15543803-540B-4889-ABB5-47DE793A9AFB}" type="presParOf" srcId="{0B378CE1-3DAE-4E7D-9F3C-EFFCF32FB4E2}" destId="{52BAEF3E-7B44-42C6-8634-6A6952C33773}" srcOrd="4" destOrd="0" presId="urn:microsoft.com/office/officeart/2005/8/layout/pyramid2"/>
    <dgm:cxn modelId="{B13E93C4-97CF-40A1-8525-E02B5EC8A08C}" type="presParOf" srcId="{0B378CE1-3DAE-4E7D-9F3C-EFFCF32FB4E2}" destId="{E1248BA9-C2E8-43D8-B078-035C9414F958}" srcOrd="5" destOrd="0" presId="urn:microsoft.com/office/officeart/2005/8/layout/pyramid2"/>
    <dgm:cxn modelId="{44110B19-59C4-49FE-963E-207E90999500}" type="presParOf" srcId="{0B378CE1-3DAE-4E7D-9F3C-EFFCF32FB4E2}" destId="{CB826071-4E57-42E0-90EF-34DF5D878CC5}" srcOrd="6" destOrd="0" presId="urn:microsoft.com/office/officeart/2005/8/layout/pyramid2"/>
    <dgm:cxn modelId="{661B5CF8-5774-4947-8B7F-CEC4EEC92211}" type="presParOf" srcId="{0B378CE1-3DAE-4E7D-9F3C-EFFCF32FB4E2}" destId="{43CBB592-EB5C-494B-8C7C-905879858DB2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2936875" y="905933"/>
          <a:ext cx="2254249" cy="1502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NASA Cooling Fixture</a:t>
          </a:r>
        </a:p>
      </dsp:txBody>
      <dsp:txXfrm>
        <a:off x="2980891" y="949949"/>
        <a:ext cx="2166217" cy="1414801"/>
      </dsp:txXfrm>
    </dsp:sp>
    <dsp:sp modelId="{3EB0D3EA-0F15-454F-89D9-E70311BFD69F}">
      <dsp:nvSpPr>
        <dsp:cNvPr id="0" name=""/>
        <dsp:cNvSpPr/>
      </dsp:nvSpPr>
      <dsp:spPr>
        <a:xfrm>
          <a:off x="1133475" y="2408766"/>
          <a:ext cx="2930524" cy="601133"/>
        </a:xfrm>
        <a:custGeom>
          <a:avLst/>
          <a:gdLst/>
          <a:ahLst/>
          <a:cxnLst/>
          <a:rect l="0" t="0" r="0" b="0"/>
          <a:pathLst>
            <a:path>
              <a:moveTo>
                <a:pt x="2930524" y="0"/>
              </a:moveTo>
              <a:lnTo>
                <a:pt x="2930524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6350" y="3009900"/>
          <a:ext cx="2254249" cy="1502833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Thermal</a:t>
          </a:r>
        </a:p>
      </dsp:txBody>
      <dsp:txXfrm>
        <a:off x="50366" y="3053916"/>
        <a:ext cx="2166217" cy="1414801"/>
      </dsp:txXfrm>
    </dsp:sp>
    <dsp:sp modelId="{B6120BC0-2256-4B48-B37A-57AFADF83369}">
      <dsp:nvSpPr>
        <dsp:cNvPr id="0" name=""/>
        <dsp:cNvSpPr/>
      </dsp:nvSpPr>
      <dsp:spPr>
        <a:xfrm>
          <a:off x="4018280" y="2408766"/>
          <a:ext cx="91440" cy="60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2936875" y="3009900"/>
          <a:ext cx="2254249" cy="1502833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Controls</a:t>
          </a:r>
        </a:p>
      </dsp:txBody>
      <dsp:txXfrm>
        <a:off x="2980891" y="3053916"/>
        <a:ext cx="2166217" cy="1414801"/>
      </dsp:txXfrm>
    </dsp:sp>
    <dsp:sp modelId="{3F5BA036-0B14-4B0D-88DE-BFDD0F83CECC}">
      <dsp:nvSpPr>
        <dsp:cNvPr id="0" name=""/>
        <dsp:cNvSpPr/>
      </dsp:nvSpPr>
      <dsp:spPr>
        <a:xfrm>
          <a:off x="4064000" y="2408766"/>
          <a:ext cx="2930525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2930525" y="300566"/>
              </a:lnTo>
              <a:lnTo>
                <a:pt x="2930525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5867400" y="3009900"/>
          <a:ext cx="2254249" cy="1502833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Structure</a:t>
          </a:r>
        </a:p>
      </dsp:txBody>
      <dsp:txXfrm>
        <a:off x="5911416" y="3053916"/>
        <a:ext cx="2166217" cy="1414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C94AF-BBB0-48F5-A76D-8FEF8D72D5BF}">
      <dsp:nvSpPr>
        <dsp:cNvPr id="0" name=""/>
        <dsp:cNvSpPr/>
      </dsp:nvSpPr>
      <dsp:spPr>
        <a:xfrm>
          <a:off x="1771213" y="0"/>
          <a:ext cx="5658274" cy="5658274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60468-CF3E-48E7-95E2-B0D582AE2ED6}">
      <dsp:nvSpPr>
        <dsp:cNvPr id="0" name=""/>
        <dsp:cNvSpPr/>
      </dsp:nvSpPr>
      <dsp:spPr>
        <a:xfrm>
          <a:off x="922471" y="566379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NASA</a:t>
          </a:r>
        </a:p>
      </dsp:txBody>
      <dsp:txXfrm>
        <a:off x="971564" y="615472"/>
        <a:ext cx="3579692" cy="907483"/>
      </dsp:txXfrm>
    </dsp:sp>
    <dsp:sp modelId="{A5A03117-5DB4-461D-B928-3F51C939FC97}">
      <dsp:nvSpPr>
        <dsp:cNvPr id="0" name=""/>
        <dsp:cNvSpPr/>
      </dsp:nvSpPr>
      <dsp:spPr>
        <a:xfrm>
          <a:off x="922471" y="1697758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/>
            <a:t>MagLab</a:t>
          </a:r>
          <a:endParaRPr lang="en-US" sz="2500" kern="1200"/>
        </a:p>
      </dsp:txBody>
      <dsp:txXfrm>
        <a:off x="971564" y="1746851"/>
        <a:ext cx="3579692" cy="907483"/>
      </dsp:txXfrm>
    </dsp:sp>
    <dsp:sp modelId="{52BAEF3E-7B44-42C6-8634-6A6952C33773}">
      <dsp:nvSpPr>
        <dsp:cNvPr id="0" name=""/>
        <dsp:cNvSpPr/>
      </dsp:nvSpPr>
      <dsp:spPr>
        <a:xfrm>
          <a:off x="922471" y="2829137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FAMU-FSU</a:t>
          </a:r>
        </a:p>
      </dsp:txBody>
      <dsp:txXfrm>
        <a:off x="971564" y="2878230"/>
        <a:ext cx="3579692" cy="907483"/>
      </dsp:txXfrm>
    </dsp:sp>
    <dsp:sp modelId="{CB826071-4E57-42E0-90EF-34DF5D878CC5}">
      <dsp:nvSpPr>
        <dsp:cNvPr id="0" name=""/>
        <dsp:cNvSpPr/>
      </dsp:nvSpPr>
      <dsp:spPr>
        <a:xfrm>
          <a:off x="922471" y="3960515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Private Aerospace Companies</a:t>
          </a:r>
        </a:p>
      </dsp:txBody>
      <dsp:txXfrm>
        <a:off x="971564" y="4009608"/>
        <a:ext cx="3579692" cy="907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Calibri"/>
                <a:cs typeface="Calibri"/>
              </a:rPr>
              <a:t>To allow for human travel throughout the solar system, it is believed a lunar colony will be a necessity.</a:t>
            </a:r>
            <a:endParaRPr lang="en-US"/>
          </a:p>
          <a:p>
            <a:pPr>
              <a:defRPr/>
            </a:pPr>
            <a:r>
              <a:rPr lang="en-US"/>
              <a:t>Rather than embarking from Earth, a lunar station will significantly more energy efficient as the moon has a much weaker gravitational force to overcome.</a:t>
            </a:r>
          </a:p>
          <a:p>
            <a:pPr>
              <a:defRPr/>
            </a:pPr>
            <a:r>
              <a:rPr lang="en-US">
                <a:ea typeface="Calibri"/>
                <a:cs typeface="Calibri"/>
              </a:rPr>
              <a:t>It is believed the moon has water ice hidden in permanently shadowed areas of craters.</a:t>
            </a:r>
            <a:endParaRPr lang="en-US" err="1"/>
          </a:p>
          <a:p>
            <a:pPr>
              <a:defRPr/>
            </a:pP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Convert H2O --&gt; H2 + O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50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08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84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40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27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Following Materials will supplied:</a:t>
            </a:r>
            <a:endParaRPr lang="en-US" sz="320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Liquid Nitrogen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Regolith Simulant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Vacuum Chamber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Instrumentation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ea typeface="Calibri"/>
                <a:cs typeface="Calibri"/>
              </a:rPr>
              <a:t>Final testing conducted at Marshall Space Flight Center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ea typeface="Calibri"/>
                <a:cs typeface="Calibri"/>
              </a:rPr>
              <a:t>Humidity is at 65% (controlled)</a:t>
            </a:r>
          </a:p>
          <a:p>
            <a:pPr lvl="1"/>
            <a:endParaRPr lang="en-US" sz="3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46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Primary: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NASA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Secondary: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SpaceX, Boeing, or Blue Origin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Private aerospace companies developing extraction and excavation technologies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50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96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6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28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NASA</a:t>
            </a:r>
            <a:endParaRPr lang="en-US" sz="12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Calibri"/>
              </a:rPr>
              <a:t>National High Magnetic Field Lab (</a:t>
            </a:r>
            <a:r>
              <a:rPr lang="en-US" sz="1200" err="1">
                <a:cs typeface="Calibri"/>
              </a:rPr>
              <a:t>Maglab</a:t>
            </a:r>
            <a:r>
              <a:rPr lang="en-US" sz="1200">
                <a:cs typeface="Calibri"/>
              </a:rPr>
              <a:t>)</a:t>
            </a:r>
            <a:r>
              <a:rPr lang="en-US" sz="1200"/>
              <a:t> 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Dr. McConomy</a:t>
            </a:r>
            <a:endParaRPr lang="en-US" sz="120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25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94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Primary: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NASA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Secondary: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SpaceX, Boeing, or Blue Origin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Private aerospace companies developing extraction and excavation technologies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0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5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Water Phase Diagram</a:t>
            </a:r>
          </a:p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8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76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02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1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93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Water </a:t>
            </a:r>
            <a:r>
              <a:rPr lang="en-US" b="1"/>
              <a:t>VAPOR, </a:t>
            </a:r>
            <a:r>
              <a:rPr lang="en-US"/>
              <a:t>condenses out of air when cooled before vacuum...</a:t>
            </a:r>
          </a:p>
          <a:p>
            <a:pPr>
              <a:defRPr/>
            </a:pPr>
            <a:r>
              <a:rPr lang="en-US" b="1"/>
              <a:t> affecting regolith-water content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2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10/17/2023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10/17/2023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10/17/2023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10/17/2023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10/17/2023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10/17/2023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0.svg"/><Relationship Id="rId4" Type="http://schemas.openxmlformats.org/officeDocument/2006/relationships/image" Target="../media/image18.sv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741" y="2160982"/>
            <a:ext cx="10810875" cy="76809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Retaining Water Ice in Regolith at Vacuum - T519</a:t>
            </a:r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 Black"/>
              </a:rPr>
              <a:t>VDR 1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October 17, 2023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6045664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6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6045664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05C44C-9B28-255C-CC44-8CCFB70BF4D7}"/>
              </a:ext>
            </a:extLst>
          </p:cNvPr>
          <p:cNvCxnSpPr>
            <a:cxnSpLocks/>
          </p:cNvCxnSpPr>
          <p:nvPr/>
        </p:nvCxnSpPr>
        <p:spPr>
          <a:xfrm>
            <a:off x="2667000" y="6194875"/>
            <a:ext cx="136206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9042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CF2CDD3A-EF4A-C6E9-2B15-2FB083ACAAFF}"/>
              </a:ext>
            </a:extLst>
          </p:cNvPr>
          <p:cNvSpPr/>
          <p:nvPr/>
        </p:nvSpPr>
        <p:spPr>
          <a:xfrm flipH="1">
            <a:off x="2320008" y="6045663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68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82F5727-6239-86F7-DF1A-FC0436750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0833" y="1751197"/>
            <a:ext cx="47244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Water ice in regolith will sublimate to gas if not cold enough before high vacuum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Water vapor condenses out of air when cooled before vacuum</a:t>
            </a:r>
          </a:p>
          <a:p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9F902E4-1DD8-58F1-6424-234D2FF2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DA1D5-D93A-CB08-674A-95C78885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F9AC7B-BEEF-B24E-188A-36A6139F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1122"/>
            <a:ext cx="9601200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Current Issue</a:t>
            </a:r>
          </a:p>
        </p:txBody>
      </p:sp>
      <p:pic>
        <p:nvPicPr>
          <p:cNvPr id="2" name="Picture 1" descr="Sublimation | Definition, Examples, &amp; Facts | Britannica">
            <a:extLst>
              <a:ext uri="{FF2B5EF4-FFF2-40B4-BE49-F238E27FC236}">
                <a16:creationId xmlns:a16="http://schemas.microsoft.com/office/drawing/2014/main" id="{7552A265-5CCF-B133-1502-C2D2ACB7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94" y="1911983"/>
            <a:ext cx="4468483" cy="3034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AE55E6-1006-C61B-B39C-B8942C43264D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257235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9FF02-29AB-710C-A88E-D84EE395FF95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093545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A35430-F50A-AA7E-8630-E99614864418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938085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5B8E1-5C7A-62CC-5ADD-22B58C0419F6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4263399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08B7B9-E882-A0AD-1A20-382B6A5C4BFA}"/>
              </a:ext>
            </a:extLst>
          </p:cNvPr>
          <p:cNvSpPr/>
          <p:nvPr/>
        </p:nvSpPr>
        <p:spPr>
          <a:xfrm>
            <a:off x="5692134" y="4062980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Downstairs with solid fill">
            <a:extLst>
              <a:ext uri="{FF2B5EF4-FFF2-40B4-BE49-F238E27FC236}">
                <a16:creationId xmlns:a16="http://schemas.microsoft.com/office/drawing/2014/main" id="{9277E5D0-5685-7DD4-D6E3-A32DAAE62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1315" y="4192527"/>
            <a:ext cx="1267960" cy="1267960"/>
          </a:xfrm>
          <a:prstGeom prst="rect">
            <a:avLst/>
          </a:prstGeom>
        </p:spPr>
      </p:pic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7AD06-2590-100B-8F65-89BE59E56B79}"/>
              </a:ext>
            </a:extLst>
          </p:cNvPr>
          <p:cNvSpPr txBox="1"/>
          <p:nvPr/>
        </p:nvSpPr>
        <p:spPr>
          <a:xfrm>
            <a:off x="7537038" y="4226342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High Vacuum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302A14-CCBE-2444-D57B-BF476F13DD1E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928675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C2C2E0-2DB6-45E7-2A66-21105E49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DD8D0-A4D8-3ED9-9112-4E8CA2D0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BF832-B725-DA1D-80E8-E95FB85F8790}"/>
              </a:ext>
            </a:extLst>
          </p:cNvPr>
          <p:cNvSpPr txBox="1"/>
          <p:nvPr/>
        </p:nvSpPr>
        <p:spPr>
          <a:xfrm>
            <a:off x="3572051" y="200938"/>
            <a:ext cx="4240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Assumptions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A6BC22-B543-E54B-244E-92CE319CD7E0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>
            <a:off x="3213475" y="1835691"/>
            <a:ext cx="1187" cy="6446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B5258E-0CF8-7AB5-10CB-7931ABEECD0E}"/>
              </a:ext>
            </a:extLst>
          </p:cNvPr>
          <p:cNvSpPr/>
          <p:nvPr/>
        </p:nvSpPr>
        <p:spPr>
          <a:xfrm>
            <a:off x="1502102" y="2480384"/>
            <a:ext cx="3425119" cy="249442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23E56F-6E5A-1F6F-B38F-9421A8D8B9B5}"/>
              </a:ext>
            </a:extLst>
          </p:cNvPr>
          <p:cNvGrpSpPr/>
          <p:nvPr/>
        </p:nvGrpSpPr>
        <p:grpSpPr>
          <a:xfrm>
            <a:off x="1658250" y="2701405"/>
            <a:ext cx="3096082" cy="2079365"/>
            <a:chOff x="1038591" y="2601567"/>
            <a:chExt cx="3096082" cy="20793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B1859B9-C287-E0D1-FA66-81108F170F9A}"/>
                </a:ext>
              </a:extLst>
            </p:cNvPr>
            <p:cNvSpPr/>
            <p:nvPr/>
          </p:nvSpPr>
          <p:spPr>
            <a:xfrm>
              <a:off x="1057518" y="2601567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PLANET Chamber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1DD238-DDE3-0A0E-AF70-FEC57FE0A5F2}"/>
                </a:ext>
              </a:extLst>
            </p:cNvPr>
            <p:cNvSpPr/>
            <p:nvPr/>
          </p:nvSpPr>
          <p:spPr>
            <a:xfrm>
              <a:off x="1038591" y="3338990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Instrumentation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0695A1-A36A-8541-43A9-76C9886A2162}"/>
                </a:ext>
              </a:extLst>
            </p:cNvPr>
            <p:cNvSpPr/>
            <p:nvPr/>
          </p:nvSpPr>
          <p:spPr>
            <a:xfrm>
              <a:off x="1050546" y="4076413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Regolith Simulant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21926B0-4828-9DBB-7688-B43978B29918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B35EDE-8D27-0190-1D4F-A42756507819}"/>
              </a:ext>
            </a:extLst>
          </p:cNvPr>
          <p:cNvSpPr/>
          <p:nvPr/>
        </p:nvSpPr>
        <p:spPr>
          <a:xfrm>
            <a:off x="1301186" y="1231172"/>
            <a:ext cx="3824577" cy="604519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Materials provided for final testing at NASA - MSFC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1BA396-4647-3D9A-9563-8D3DB816B02F}"/>
              </a:ext>
            </a:extLst>
          </p:cNvPr>
          <p:cNvSpPr/>
          <p:nvPr/>
        </p:nvSpPr>
        <p:spPr>
          <a:xfrm>
            <a:off x="6258504" y="1231171"/>
            <a:ext cx="3824577" cy="604519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Operating Conditions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30243A-A98E-5B6B-73C8-CB10005AE960}"/>
              </a:ext>
            </a:extLst>
          </p:cNvPr>
          <p:cNvCxnSpPr>
            <a:cxnSpLocks/>
            <a:stCxn id="18" idx="2"/>
            <a:endCxn id="24" idx="0"/>
          </p:cNvCxnSpPr>
          <p:nvPr/>
        </p:nvCxnSpPr>
        <p:spPr>
          <a:xfrm flipH="1">
            <a:off x="8168685" y="1835690"/>
            <a:ext cx="2108" cy="6446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A22456-A740-DD5A-5010-6E08E6025568}"/>
              </a:ext>
            </a:extLst>
          </p:cNvPr>
          <p:cNvGrpSpPr/>
          <p:nvPr/>
        </p:nvGrpSpPr>
        <p:grpSpPr>
          <a:xfrm>
            <a:off x="6630107" y="2686971"/>
            <a:ext cx="3077156" cy="2081250"/>
            <a:chOff x="6014836" y="2599682"/>
            <a:chExt cx="3077156" cy="20812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23BF5F-3364-DDDB-7B2A-B5A00E3EEF3F}"/>
                </a:ext>
              </a:extLst>
            </p:cNvPr>
            <p:cNvSpPr/>
            <p:nvPr/>
          </p:nvSpPr>
          <p:spPr>
            <a:xfrm>
              <a:off x="6014837" y="2599682"/>
              <a:ext cx="3077155" cy="604519"/>
            </a:xfrm>
            <a:prstGeom prst="roundRect">
              <a:avLst/>
            </a:prstGeom>
            <a:solidFill>
              <a:schemeClr val="tx2"/>
            </a:solidFill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Humidity is controlled at 65%  </a:t>
              </a:r>
            </a:p>
          </p:txBody>
        </p:sp>
        <p:sp>
          <p:nvSpPr>
            <p:cNvPr id="16" name="Rectangle: Rounded Corners 12">
              <a:extLst>
                <a:ext uri="{FF2B5EF4-FFF2-40B4-BE49-F238E27FC236}">
                  <a16:creationId xmlns:a16="http://schemas.microsoft.com/office/drawing/2014/main" id="{12A2F3E7-D484-3DC4-C87E-C9FB09C8E138}"/>
                </a:ext>
              </a:extLst>
            </p:cNvPr>
            <p:cNvSpPr/>
            <p:nvPr/>
          </p:nvSpPr>
          <p:spPr>
            <a:xfrm>
              <a:off x="6014836" y="3351540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Cooling with Cryogenic Liquids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6C730DB-407D-A7FD-DD3A-C0CBF2DA1984}"/>
                </a:ext>
              </a:extLst>
            </p:cNvPr>
            <p:cNvSpPr/>
            <p:nvPr/>
          </p:nvSpPr>
          <p:spPr>
            <a:xfrm>
              <a:off x="6014836" y="4076413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No extreme conditions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0709FB8-D08C-1492-0088-3B9B4740B6A6}"/>
              </a:ext>
            </a:extLst>
          </p:cNvPr>
          <p:cNvSpPr/>
          <p:nvPr/>
        </p:nvSpPr>
        <p:spPr>
          <a:xfrm>
            <a:off x="6454185" y="2480384"/>
            <a:ext cx="3429000" cy="249631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50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03C84-DED4-8DBA-2323-06079030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38020-0117-0E89-A48F-1B63595A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31C6F-7673-6E6B-31E8-0EF484CC5988}"/>
              </a:ext>
            </a:extLst>
          </p:cNvPr>
          <p:cNvSpPr txBox="1"/>
          <p:nvPr/>
        </p:nvSpPr>
        <p:spPr>
          <a:xfrm>
            <a:off x="447479" y="144035"/>
            <a:ext cx="993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Markets &amp; Stakeholders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4D672-8F05-6C78-3A26-2F1E3402C0F6}"/>
              </a:ext>
            </a:extLst>
          </p:cNvPr>
          <p:cNvSpPr txBox="1"/>
          <p:nvPr/>
        </p:nvSpPr>
        <p:spPr>
          <a:xfrm>
            <a:off x="776736" y="1135020"/>
            <a:ext cx="6312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NASA - MSFC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0D3587-BB76-2D61-B817-DA21B4C7A82D}"/>
              </a:ext>
            </a:extLst>
          </p:cNvPr>
          <p:cNvCxnSpPr>
            <a:cxnSpLocks/>
          </p:cNvCxnSpPr>
          <p:nvPr/>
        </p:nvCxnSpPr>
        <p:spPr>
          <a:xfrm flipH="1">
            <a:off x="533400" y="2092104"/>
            <a:ext cx="341790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58BAF9-095D-9697-505D-D0DC4319E01C}"/>
              </a:ext>
            </a:extLst>
          </p:cNvPr>
          <p:cNvSpPr txBox="1"/>
          <p:nvPr/>
        </p:nvSpPr>
        <p:spPr>
          <a:xfrm>
            <a:off x="781611" y="2400600"/>
            <a:ext cx="633938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SpaceX</a:t>
            </a:r>
            <a:endParaRPr lang="en-US" sz="1800"/>
          </a:p>
          <a:p>
            <a:endParaRPr lang="en-US"/>
          </a:p>
          <a:p>
            <a:r>
              <a:rPr lang="en-US" sz="3200"/>
              <a:t>Boeing</a:t>
            </a:r>
            <a:endParaRPr lang="en-US" sz="1800"/>
          </a:p>
          <a:p>
            <a:endParaRPr lang="en-US"/>
          </a:p>
          <a:p>
            <a:r>
              <a:rPr lang="en-US" sz="2400"/>
              <a:t>Blue Origin</a:t>
            </a:r>
          </a:p>
          <a:p>
            <a:endParaRPr lang="en-US"/>
          </a:p>
          <a:p>
            <a:r>
              <a:rPr lang="en-US" sz="2000"/>
              <a:t>Other Private Aerospace Companies</a:t>
            </a:r>
          </a:p>
          <a:p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11A387A-D977-45F9-5432-A00AC54CA916}"/>
              </a:ext>
            </a:extLst>
          </p:cNvPr>
          <p:cNvSpPr/>
          <p:nvPr/>
        </p:nvSpPr>
        <p:spPr>
          <a:xfrm>
            <a:off x="4904719" y="1207779"/>
            <a:ext cx="1287787" cy="4643430"/>
          </a:xfrm>
          <a:prstGeom prst="downArrow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35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ymbols of NASA | NASA">
            <a:extLst>
              <a:ext uri="{FF2B5EF4-FFF2-40B4-BE49-F238E27FC236}">
                <a16:creationId xmlns:a16="http://schemas.microsoft.com/office/drawing/2014/main" id="{07F2F741-6B29-7851-AD29-D7E63FAE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95" y="568822"/>
            <a:ext cx="4212220" cy="210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3FABB-E77B-2EDE-29EA-931BF3011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555" y="2693777"/>
            <a:ext cx="3171568" cy="396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1AEFD7-F529-BED1-D806-1028F6C1A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244" y="3091115"/>
            <a:ext cx="2165322" cy="1353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76BE14-6A31-4B4E-E96F-7555E6DD8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996" y="3855365"/>
            <a:ext cx="1821881" cy="1367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0EB4A4-0F44-9ADC-5D33-C65D804F06E3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401091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9744"/>
            <a:ext cx="9601200" cy="960276"/>
          </a:xfrm>
        </p:spPr>
        <p:txBody>
          <a:bodyPr/>
          <a:lstStyle/>
          <a:p>
            <a:pPr algn="ctr"/>
            <a:r>
              <a:rPr lang="en-US"/>
              <a:t>Team Introductions</a:t>
            </a:r>
          </a:p>
        </p:txBody>
      </p:sp>
      <p:pic>
        <p:nvPicPr>
          <p:cNvPr id="27" name="Picture 26" descr="A person in a suit and tie&#10;&#10;Description automatically generated">
            <a:extLst>
              <a:ext uri="{FF2B5EF4-FFF2-40B4-BE49-F238E27FC236}">
                <a16:creationId xmlns:a16="http://schemas.microsoft.com/office/drawing/2014/main" id="{8AAF9A54-5E8F-8017-D898-0B4AEEE4E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2" r="746" b="20707"/>
          <a:stretch/>
        </p:blipFill>
        <p:spPr>
          <a:xfrm>
            <a:off x="2364018" y="1987624"/>
            <a:ext cx="1733479" cy="181176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AC52221-562C-44DD-E50F-B158C6B6A597}"/>
              </a:ext>
            </a:extLst>
          </p:cNvPr>
          <p:cNvSpPr txBox="1"/>
          <p:nvPr/>
        </p:nvSpPr>
        <p:spPr>
          <a:xfrm>
            <a:off x="2389321" y="3955295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Luke </a:t>
            </a:r>
            <a:r>
              <a:rPr lang="en-US" sz="1600" err="1">
                <a:ea typeface="Calibri"/>
                <a:cs typeface="Calibri"/>
              </a:rPr>
              <a:t>Leibkuchler</a:t>
            </a:r>
            <a:endParaRPr lang="en-US" sz="1600">
              <a:ea typeface="Calibri"/>
              <a:cs typeface="Calibri"/>
            </a:endParaRPr>
          </a:p>
          <a:p>
            <a:pPr algn="ctr"/>
            <a:r>
              <a:rPr lang="en-US" sz="1600" i="1">
                <a:ea typeface="+mn-lt"/>
                <a:cs typeface="+mn-lt"/>
              </a:rPr>
              <a:t>Systems Engineer  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DC2E4F-EF49-1559-0C4A-63B05D24AEAE}"/>
              </a:ext>
            </a:extLst>
          </p:cNvPr>
          <p:cNvSpPr txBox="1"/>
          <p:nvPr/>
        </p:nvSpPr>
        <p:spPr>
          <a:xfrm>
            <a:off x="6610962" y="3915494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Megan Reid</a:t>
            </a:r>
          </a:p>
          <a:p>
            <a:pPr algn="ctr"/>
            <a:r>
              <a:rPr lang="en-US" sz="1600" i="1">
                <a:ea typeface="+mn-lt"/>
                <a:cs typeface="+mn-lt"/>
              </a:rPr>
              <a:t>Design Engineer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CB9AE9-5799-4029-7B41-FFA43AA43420}"/>
              </a:ext>
            </a:extLst>
          </p:cNvPr>
          <p:cNvSpPr txBox="1"/>
          <p:nvPr/>
        </p:nvSpPr>
        <p:spPr>
          <a:xfrm>
            <a:off x="4449652" y="3952739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Katherine Mesa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Fluid Test Engineer  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80B38F-F908-D5B5-1C40-0A9A2580A4BA}"/>
              </a:ext>
            </a:extLst>
          </p:cNvPr>
          <p:cNvSpPr txBox="1"/>
          <p:nvPr/>
        </p:nvSpPr>
        <p:spPr>
          <a:xfrm>
            <a:off x="8435241" y="3915494"/>
            <a:ext cx="239254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Trent Walker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Thermal Fluids Engineer  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BED3E2-AA16-3D6E-1353-D9D2B7DEF865}"/>
              </a:ext>
            </a:extLst>
          </p:cNvPr>
          <p:cNvSpPr txBox="1"/>
          <p:nvPr/>
        </p:nvSpPr>
        <p:spPr>
          <a:xfrm>
            <a:off x="-121650" y="3963329"/>
            <a:ext cx="23667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Kevin Hernandez Lichtl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Astronautical Engineer  </a:t>
            </a:r>
            <a:endParaRPr lang="en-US" sz="1600" i="1">
              <a:ea typeface="Calibri"/>
              <a:cs typeface="Calibri"/>
            </a:endParaRPr>
          </a:p>
        </p:txBody>
      </p:sp>
      <p:pic>
        <p:nvPicPr>
          <p:cNvPr id="33" name="Picture 32" descr="A person in a suit&#10;&#10;Description automatically generated">
            <a:extLst>
              <a:ext uri="{FF2B5EF4-FFF2-40B4-BE49-F238E27FC236}">
                <a16:creationId xmlns:a16="http://schemas.microsoft.com/office/drawing/2014/main" id="{26331B63-5B23-0E9D-3040-EF9911991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2" t="25786" r="-1361" b="29839"/>
          <a:stretch/>
        </p:blipFill>
        <p:spPr>
          <a:xfrm>
            <a:off x="156958" y="1980522"/>
            <a:ext cx="1809505" cy="182596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AD0EFBEE-102C-6843-DA18-490943AE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241" y="1995809"/>
            <a:ext cx="1319939" cy="183732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7C4388-427C-059E-B8E1-F0EDFE2B34B9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C2DD0DB-1307-3014-8F2B-AC6091FEE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052" y="1980650"/>
            <a:ext cx="1733480" cy="182583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 descr="A person in a black suit with her arms crossed&#10;&#10;Description automatically generated">
            <a:extLst>
              <a:ext uri="{FF2B5EF4-FFF2-40B4-BE49-F238E27FC236}">
                <a16:creationId xmlns:a16="http://schemas.microsoft.com/office/drawing/2014/main" id="{FB6A37D0-03C5-A968-4782-2390DE939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24" b="12163"/>
          <a:stretch/>
        </p:blipFill>
        <p:spPr>
          <a:xfrm>
            <a:off x="6710103" y="1995810"/>
            <a:ext cx="1632122" cy="18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88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4BD1391C-E129-57E3-2031-0A99E937FD71}"/>
              </a:ext>
            </a:extLst>
          </p:cNvPr>
          <p:cNvSpPr/>
          <p:nvPr/>
        </p:nvSpPr>
        <p:spPr>
          <a:xfrm>
            <a:off x="2311398" y="1071194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BD1DFB63-67E2-F54D-9845-8BB923241447}"/>
              </a:ext>
            </a:extLst>
          </p:cNvPr>
          <p:cNvSpPr/>
          <p:nvPr/>
        </p:nvSpPr>
        <p:spPr>
          <a:xfrm>
            <a:off x="4143827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BBC679B0-FDD2-3A22-13B6-921D833C7734}"/>
              </a:ext>
            </a:extLst>
          </p:cNvPr>
          <p:cNvSpPr/>
          <p:nvPr/>
        </p:nvSpPr>
        <p:spPr>
          <a:xfrm>
            <a:off x="5949042" y="1071194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F699AF00-EF5E-47F7-19F9-7D88008A509F}"/>
              </a:ext>
            </a:extLst>
          </p:cNvPr>
          <p:cNvSpPr/>
          <p:nvPr/>
        </p:nvSpPr>
        <p:spPr>
          <a:xfrm>
            <a:off x="7727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2448439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88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949281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2311399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897976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143828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2484103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5949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022598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7727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6AB8E-3799-640F-A115-00CDCCB71FA8}"/>
              </a:ext>
            </a:extLst>
          </p:cNvPr>
          <p:cNvSpPr txBox="1"/>
          <p:nvPr/>
        </p:nvSpPr>
        <p:spPr>
          <a:xfrm>
            <a:off x="7601796" y="3359763"/>
            <a:ext cx="197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Fits into and is compatible with the PLANET Chamber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879933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0176550"/>
              </p:ext>
            </p:extLst>
          </p:nvPr>
        </p:nvGraphicFramePr>
        <p:xfrm>
          <a:off x="1262374" y="4965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3164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7396084"/>
              </p:ext>
            </p:extLst>
          </p:nvPr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0BA89D-1CB4-F8BB-58B8-C54548396518}"/>
              </a:ext>
            </a:extLst>
          </p:cNvPr>
          <p:cNvSpPr/>
          <p:nvPr/>
        </p:nvSpPr>
        <p:spPr>
          <a:xfrm>
            <a:off x="2006899" y="2786767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Pre Pump Down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06CF3-7DB3-206A-7917-D5EB897C656B}"/>
              </a:ext>
            </a:extLst>
          </p:cNvPr>
          <p:cNvSpPr/>
          <p:nvPr/>
        </p:nvSpPr>
        <p:spPr>
          <a:xfrm>
            <a:off x="5073844" y="2786767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Post Pump Down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47EEF-3B8C-F151-7BBD-964DAC67C91E}"/>
              </a:ext>
            </a:extLst>
          </p:cNvPr>
          <p:cNvSpPr/>
          <p:nvPr/>
        </p:nvSpPr>
        <p:spPr>
          <a:xfrm>
            <a:off x="541476" y="4618713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Control Water Composition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7EDD9-01C4-D0ED-EA88-BBCE9FE368E6}"/>
              </a:ext>
            </a:extLst>
          </p:cNvPr>
          <p:cNvSpPr/>
          <p:nvPr/>
        </p:nvSpPr>
        <p:spPr>
          <a:xfrm>
            <a:off x="3242761" y="4618713"/>
            <a:ext cx="3743175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Cool Entire Mass to Cryogenic Temperatures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B8251D-6EE9-D085-9A7F-A14FC2206A43}"/>
              </a:ext>
            </a:extLst>
          </p:cNvPr>
          <p:cNvSpPr/>
          <p:nvPr/>
        </p:nvSpPr>
        <p:spPr>
          <a:xfrm>
            <a:off x="7397195" y="4618713"/>
            <a:ext cx="215628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Pump to High Vacuum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DD472-DDF2-2663-E43A-37D8A562AD44}"/>
              </a:ext>
            </a:extLst>
          </p:cNvPr>
          <p:cNvCxnSpPr>
            <a:cxnSpLocks/>
          </p:cNvCxnSpPr>
          <p:nvPr/>
        </p:nvCxnSpPr>
        <p:spPr>
          <a:xfrm>
            <a:off x="3602736" y="1892808"/>
            <a:ext cx="0" cy="8939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950EBD6-1957-30BD-33E7-1981D97BD604}"/>
              </a:ext>
            </a:extLst>
          </p:cNvPr>
          <p:cNvCxnSpPr>
            <a:endCxn id="6" idx="0"/>
          </p:cNvCxnSpPr>
          <p:nvPr/>
        </p:nvCxnSpPr>
        <p:spPr>
          <a:xfrm>
            <a:off x="3611880" y="2295144"/>
            <a:ext cx="2845508" cy="49162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69D6AC0-A3D9-8C36-1AEA-8B7125BD8BD4}"/>
              </a:ext>
            </a:extLst>
          </p:cNvPr>
          <p:cNvCxnSpPr>
            <a:stCxn id="5" idx="2"/>
            <a:endCxn id="8" idx="0"/>
          </p:cNvCxnSpPr>
          <p:nvPr/>
        </p:nvCxnSpPr>
        <p:spPr>
          <a:xfrm rot="5400000">
            <a:off x="2137359" y="3365629"/>
            <a:ext cx="802216" cy="1703953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26699D2-7547-7CBC-A527-77A6CF6B2A92}"/>
              </a:ext>
            </a:extLst>
          </p:cNvPr>
          <p:cNvCxnSpPr>
            <a:stCxn id="6" idx="2"/>
            <a:endCxn id="10" idx="0"/>
          </p:cNvCxnSpPr>
          <p:nvPr/>
        </p:nvCxnSpPr>
        <p:spPr>
          <a:xfrm rot="16200000" flipH="1">
            <a:off x="7065255" y="3208629"/>
            <a:ext cx="802216" cy="2017951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6B1FFA-FEA4-310C-B091-D97631C239AF}"/>
              </a:ext>
            </a:extLst>
          </p:cNvPr>
          <p:cNvCxnSpPr/>
          <p:nvPr/>
        </p:nvCxnSpPr>
        <p:spPr>
          <a:xfrm>
            <a:off x="3390444" y="4223982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2A871F-B166-507A-E080-EF4F4BC135E6}"/>
              </a:ext>
            </a:extLst>
          </p:cNvPr>
          <p:cNvCxnSpPr/>
          <p:nvPr/>
        </p:nvCxnSpPr>
        <p:spPr>
          <a:xfrm>
            <a:off x="6457387" y="4223982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61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120040"/>
              </p:ext>
            </p:extLst>
          </p:nvPr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FA378E-4D30-37D1-A583-5BD07ED7E01A}"/>
              </a:ext>
            </a:extLst>
          </p:cNvPr>
          <p:cNvSpPr/>
          <p:nvPr/>
        </p:nvSpPr>
        <p:spPr>
          <a:xfrm>
            <a:off x="1937496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User Interface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CB634-9FBB-33DC-8F2C-B663E6203999}"/>
              </a:ext>
            </a:extLst>
          </p:cNvPr>
          <p:cNvSpPr/>
          <p:nvPr/>
        </p:nvSpPr>
        <p:spPr>
          <a:xfrm>
            <a:off x="5004441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A22D8-57CE-475B-C682-86589E871F10}"/>
              </a:ext>
            </a:extLst>
          </p:cNvPr>
          <p:cNvSpPr/>
          <p:nvPr/>
        </p:nvSpPr>
        <p:spPr>
          <a:xfrm>
            <a:off x="390244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Data Acquisition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D9DF2-ADB4-7A92-6275-24551243FF00}"/>
              </a:ext>
            </a:extLst>
          </p:cNvPr>
          <p:cNvSpPr/>
          <p:nvPr/>
        </p:nvSpPr>
        <p:spPr>
          <a:xfrm>
            <a:off x="3114560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Display Properties</a:t>
            </a:r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95166-6A00-672F-F2F8-0794DC404AA4}"/>
              </a:ext>
            </a:extLst>
          </p:cNvPr>
          <p:cNvSpPr/>
          <p:nvPr/>
        </p:nvSpPr>
        <p:spPr>
          <a:xfrm>
            <a:off x="6125157" y="4749094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Open and Close Hatch</a:t>
            </a:r>
            <a:endParaRPr lang="en-US" sz="32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147EB5-800B-8465-395D-9C49DC1CF988}"/>
              </a:ext>
            </a:extLst>
          </p:cNvPr>
          <p:cNvCxnSpPr>
            <a:cxnSpLocks/>
          </p:cNvCxnSpPr>
          <p:nvPr/>
        </p:nvCxnSpPr>
        <p:spPr>
          <a:xfrm flipH="1">
            <a:off x="4808213" y="1908158"/>
            <a:ext cx="9245" cy="3599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3F8D9F5-FD29-20C3-81DD-FFF01BF1B39A}"/>
              </a:ext>
            </a:extLst>
          </p:cNvPr>
          <p:cNvCxnSpPr>
            <a:endCxn id="5" idx="0"/>
          </p:cNvCxnSpPr>
          <p:nvPr/>
        </p:nvCxnSpPr>
        <p:spPr>
          <a:xfrm rot="10800000" flipV="1">
            <a:off x="3321040" y="2268063"/>
            <a:ext cx="1487174" cy="591171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0C9303A-65F6-8787-FAEF-8B73A91D8A85}"/>
              </a:ext>
            </a:extLst>
          </p:cNvPr>
          <p:cNvCxnSpPr>
            <a:endCxn id="6" idx="0"/>
          </p:cNvCxnSpPr>
          <p:nvPr/>
        </p:nvCxnSpPr>
        <p:spPr>
          <a:xfrm>
            <a:off x="4808213" y="2268066"/>
            <a:ext cx="1579772" cy="5911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DD1EDC-F6A2-7B99-8504-AE84191F001E}"/>
              </a:ext>
            </a:extLst>
          </p:cNvPr>
          <p:cNvCxnSpPr>
            <a:stCxn id="5" idx="2"/>
          </p:cNvCxnSpPr>
          <p:nvPr/>
        </p:nvCxnSpPr>
        <p:spPr>
          <a:xfrm>
            <a:off x="3321040" y="3888965"/>
            <a:ext cx="0" cy="2960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B8AD15F1-DDC2-A12B-FE42-FE1AAC69D7B2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1535258" y="4178678"/>
            <a:ext cx="1237142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988B123-DBD8-3A44-416A-0D545739FD5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772400" y="4178678"/>
            <a:ext cx="1487174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898BF-333E-7381-F76C-FCA2F0C1244A}"/>
              </a:ext>
            </a:extLst>
          </p:cNvPr>
          <p:cNvCxnSpPr>
            <a:stCxn id="6" idx="2"/>
          </p:cNvCxnSpPr>
          <p:nvPr/>
        </p:nvCxnSpPr>
        <p:spPr>
          <a:xfrm flipH="1">
            <a:off x="6387984" y="3888965"/>
            <a:ext cx="1" cy="8601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60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FA378E-4D30-37D1-A583-5BD07ED7E01A}"/>
              </a:ext>
            </a:extLst>
          </p:cNvPr>
          <p:cNvSpPr/>
          <p:nvPr/>
        </p:nvSpPr>
        <p:spPr>
          <a:xfrm>
            <a:off x="1937496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User Interface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CB634-9FBB-33DC-8F2C-B663E6203999}"/>
              </a:ext>
            </a:extLst>
          </p:cNvPr>
          <p:cNvSpPr/>
          <p:nvPr/>
        </p:nvSpPr>
        <p:spPr>
          <a:xfrm>
            <a:off x="5004441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A22D8-57CE-475B-C682-86589E871F10}"/>
              </a:ext>
            </a:extLst>
          </p:cNvPr>
          <p:cNvSpPr/>
          <p:nvPr/>
        </p:nvSpPr>
        <p:spPr>
          <a:xfrm>
            <a:off x="390244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Data Acquisition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D9DF2-ADB4-7A92-6275-24551243FF00}"/>
              </a:ext>
            </a:extLst>
          </p:cNvPr>
          <p:cNvSpPr/>
          <p:nvPr/>
        </p:nvSpPr>
        <p:spPr>
          <a:xfrm>
            <a:off x="3114560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Display Properties</a:t>
            </a:r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95166-6A00-672F-F2F8-0794DC404AA4}"/>
              </a:ext>
            </a:extLst>
          </p:cNvPr>
          <p:cNvSpPr/>
          <p:nvPr/>
        </p:nvSpPr>
        <p:spPr>
          <a:xfrm>
            <a:off x="6125157" y="4749094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Open and Close Hatch</a:t>
            </a:r>
            <a:endParaRPr lang="en-US" sz="32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147EB5-800B-8465-395D-9C49DC1CF988}"/>
              </a:ext>
            </a:extLst>
          </p:cNvPr>
          <p:cNvCxnSpPr>
            <a:cxnSpLocks/>
          </p:cNvCxnSpPr>
          <p:nvPr/>
        </p:nvCxnSpPr>
        <p:spPr>
          <a:xfrm flipH="1">
            <a:off x="4808213" y="1908158"/>
            <a:ext cx="9245" cy="3599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3F8D9F5-FD29-20C3-81DD-FFF01BF1B39A}"/>
              </a:ext>
            </a:extLst>
          </p:cNvPr>
          <p:cNvCxnSpPr>
            <a:endCxn id="5" idx="0"/>
          </p:cNvCxnSpPr>
          <p:nvPr/>
        </p:nvCxnSpPr>
        <p:spPr>
          <a:xfrm rot="10800000" flipV="1">
            <a:off x="3321040" y="2268063"/>
            <a:ext cx="1487174" cy="591171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0C9303A-65F6-8787-FAEF-8B73A91D8A85}"/>
              </a:ext>
            </a:extLst>
          </p:cNvPr>
          <p:cNvCxnSpPr>
            <a:endCxn id="6" idx="0"/>
          </p:cNvCxnSpPr>
          <p:nvPr/>
        </p:nvCxnSpPr>
        <p:spPr>
          <a:xfrm>
            <a:off x="4808213" y="2268066"/>
            <a:ext cx="1579772" cy="5911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DD1EDC-F6A2-7B99-8504-AE84191F001E}"/>
              </a:ext>
            </a:extLst>
          </p:cNvPr>
          <p:cNvCxnSpPr>
            <a:stCxn id="5" idx="2"/>
          </p:cNvCxnSpPr>
          <p:nvPr/>
        </p:nvCxnSpPr>
        <p:spPr>
          <a:xfrm>
            <a:off x="3321040" y="3888965"/>
            <a:ext cx="0" cy="2960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B8AD15F1-DDC2-A12B-FE42-FE1AAC69D7B2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1535258" y="4178678"/>
            <a:ext cx="1237142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988B123-DBD8-3A44-416A-0D545739FD5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772400" y="4178678"/>
            <a:ext cx="1487174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898BF-333E-7381-F76C-FCA2F0C1244A}"/>
              </a:ext>
            </a:extLst>
          </p:cNvPr>
          <p:cNvCxnSpPr>
            <a:stCxn id="6" idx="2"/>
          </p:cNvCxnSpPr>
          <p:nvPr/>
        </p:nvCxnSpPr>
        <p:spPr>
          <a:xfrm flipH="1">
            <a:off x="6387984" y="3888965"/>
            <a:ext cx="1" cy="8601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1E0E7A70-56E1-666E-2004-1DCD919F9749}"/>
              </a:ext>
            </a:extLst>
          </p:cNvPr>
          <p:cNvSpPr/>
          <p:nvPr/>
        </p:nvSpPr>
        <p:spPr>
          <a:xfrm>
            <a:off x="232010" y="1495990"/>
            <a:ext cx="2102440" cy="670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Cool Entire Mass to Cryogenic Temperatures</a:t>
            </a:r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1A7180D7-9C05-1312-B0E1-8243BCAB57C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34451" y="1743566"/>
            <a:ext cx="824586" cy="249544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E2A68E-3FBC-9D00-DB12-6ABC3EADAD9A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1283230" y="2166921"/>
            <a:ext cx="1" cy="258217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981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8855"/>
            <a:ext cx="9601200" cy="960276"/>
          </a:xfrm>
        </p:spPr>
        <p:txBody>
          <a:bodyPr/>
          <a:lstStyle/>
          <a:p>
            <a:pPr algn="ctr"/>
            <a:r>
              <a:rPr lang="en-US"/>
              <a:t>Sponsor and Advisor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227739" y="4845264"/>
            <a:ext cx="344030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Annette Gray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i="1"/>
              <a:t>NASA-Marshall Space Flight Center</a:t>
            </a:r>
          </a:p>
          <a:p>
            <a:pPr algn="ctr"/>
            <a:r>
              <a:rPr lang="en-US" i="1"/>
              <a:t>Mentor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824234" y="4845264"/>
            <a:ext cx="380156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Dr. Shayne </a:t>
            </a:r>
            <a:r>
              <a:rPr lang="en-US" err="1"/>
              <a:t>McConomy</a:t>
            </a:r>
            <a:endParaRPr lang="en-US"/>
          </a:p>
          <a:p>
            <a:pPr algn="ctr"/>
            <a:r>
              <a:rPr lang="en-US"/>
              <a:t>FAMU-FSU College of Engineering</a:t>
            </a:r>
          </a:p>
          <a:p>
            <a:pPr algn="ctr"/>
            <a:r>
              <a:rPr lang="en-US"/>
              <a:t>Advisor</a:t>
            </a:r>
          </a:p>
        </p:txBody>
      </p:sp>
      <p:pic>
        <p:nvPicPr>
          <p:cNvPr id="16" name="Content Placeholder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824D7FB-6ED4-9DE3-9B38-01C85000EB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8570" y="1331313"/>
            <a:ext cx="2592896" cy="3422569"/>
          </a:xfrm>
          <a:effectLst>
            <a:softEdge rad="3175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3DDB4C-97B0-408A-A6B1-48996DF77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29" y="1331314"/>
            <a:ext cx="2738056" cy="342256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27E5D388-F17D-51DB-2A97-2264400B7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86" y="1331313"/>
            <a:ext cx="2592896" cy="3423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84058-D733-9988-00F1-BED621A6DFD1}"/>
              </a:ext>
            </a:extLst>
          </p:cNvPr>
          <p:cNvSpPr txBox="1"/>
          <p:nvPr/>
        </p:nvSpPr>
        <p:spPr>
          <a:xfrm>
            <a:off x="3667282" y="4845264"/>
            <a:ext cx="344030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Marvin Barnes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i="1"/>
              <a:t>NASA-Marshall Space Flight Center</a:t>
            </a:r>
          </a:p>
          <a:p>
            <a:pPr algn="ctr"/>
            <a:r>
              <a:rPr lang="en-US" i="1"/>
              <a:t>Sponsor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DE573-06BE-115F-2AB0-50AA0570D2B6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817860"/>
              </p:ext>
            </p:extLst>
          </p:nvPr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9A0718-C4F4-5B6E-277B-1B8B51FA68BC}"/>
              </a:ext>
            </a:extLst>
          </p:cNvPr>
          <p:cNvSpPr/>
          <p:nvPr/>
        </p:nvSpPr>
        <p:spPr>
          <a:xfrm>
            <a:off x="2436132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Withstand PLANET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EAA73D-5D5C-340A-F30E-AAB78EA0BB35}"/>
              </a:ext>
            </a:extLst>
          </p:cNvPr>
          <p:cNvSpPr/>
          <p:nvPr/>
        </p:nvSpPr>
        <p:spPr>
          <a:xfrm>
            <a:off x="5503077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Operate within PLANET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36108-5DF5-A2F4-050C-178A3A82EF46}"/>
              </a:ext>
            </a:extLst>
          </p:cNvPr>
          <p:cNvSpPr/>
          <p:nvPr/>
        </p:nvSpPr>
        <p:spPr>
          <a:xfrm>
            <a:off x="487680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Protect Electrical Components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477A03-EB41-C4F4-A47F-2574F465C316}"/>
              </a:ext>
            </a:extLst>
          </p:cNvPr>
          <p:cNvSpPr/>
          <p:nvPr/>
        </p:nvSpPr>
        <p:spPr>
          <a:xfrm>
            <a:off x="2913192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Structural Integrity at Extreme Conditions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0F4833-C757-631C-CBEA-55E2F1B10FC9}"/>
              </a:ext>
            </a:extLst>
          </p:cNvPr>
          <p:cNvSpPr/>
          <p:nvPr/>
        </p:nvSpPr>
        <p:spPr>
          <a:xfrm>
            <a:off x="5568979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Move In and Out of Chamber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DFD645-0D2B-2C86-7224-8C18873B7C2A}"/>
              </a:ext>
            </a:extLst>
          </p:cNvPr>
          <p:cNvSpPr/>
          <p:nvPr/>
        </p:nvSpPr>
        <p:spPr>
          <a:xfrm>
            <a:off x="7989091" y="4637934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Fit Within Dimensions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29028E-A27A-E158-56CE-C8E1C75357F0}"/>
              </a:ext>
            </a:extLst>
          </p:cNvPr>
          <p:cNvCxnSpPr>
            <a:cxnSpLocks/>
          </p:cNvCxnSpPr>
          <p:nvPr/>
        </p:nvCxnSpPr>
        <p:spPr>
          <a:xfrm>
            <a:off x="6007608" y="1901952"/>
            <a:ext cx="0" cy="56393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772C24-0448-5F67-65ED-35FD9AEEF387}"/>
              </a:ext>
            </a:extLst>
          </p:cNvPr>
          <p:cNvCxnSpPr/>
          <p:nvPr/>
        </p:nvCxnSpPr>
        <p:spPr>
          <a:xfrm>
            <a:off x="3773424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90261D-5173-554C-C38A-6784BE8A8244}"/>
              </a:ext>
            </a:extLst>
          </p:cNvPr>
          <p:cNvCxnSpPr/>
          <p:nvPr/>
        </p:nvCxnSpPr>
        <p:spPr>
          <a:xfrm>
            <a:off x="6797040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ED1A9910-7696-D888-7652-A31D639C6D20}"/>
              </a:ext>
            </a:extLst>
          </p:cNvPr>
          <p:cNvCxnSpPr>
            <a:endCxn id="18" idx="0"/>
          </p:cNvCxnSpPr>
          <p:nvPr/>
        </p:nvCxnSpPr>
        <p:spPr>
          <a:xfrm rot="10800000" flipV="1">
            <a:off x="1577298" y="4279965"/>
            <a:ext cx="2196126" cy="359020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DCD831-378B-19F0-16DF-F57487797DE8}"/>
              </a:ext>
            </a:extLst>
          </p:cNvPr>
          <p:cNvCxnSpPr>
            <a:cxnSpLocks/>
          </p:cNvCxnSpPr>
          <p:nvPr/>
        </p:nvCxnSpPr>
        <p:spPr>
          <a:xfrm>
            <a:off x="3773424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4093AB-74AB-8A14-91E1-727194E8495F}"/>
              </a:ext>
            </a:extLst>
          </p:cNvPr>
          <p:cNvCxnSpPr>
            <a:cxnSpLocks/>
          </p:cNvCxnSpPr>
          <p:nvPr/>
        </p:nvCxnSpPr>
        <p:spPr>
          <a:xfrm>
            <a:off x="6797040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2E1D96D-1A22-C537-D126-446BA205432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797039" y="4279965"/>
            <a:ext cx="2281670" cy="3579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E786415-7D25-FCFD-9F40-8DFECC38E1F2}"/>
              </a:ext>
            </a:extLst>
          </p:cNvPr>
          <p:cNvCxnSpPr>
            <a:endCxn id="16" idx="0"/>
          </p:cNvCxnSpPr>
          <p:nvPr/>
        </p:nvCxnSpPr>
        <p:spPr>
          <a:xfrm>
            <a:off x="5961888" y="2465889"/>
            <a:ext cx="857797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6388952B-982F-69FD-4667-D5F8BBE690C4}"/>
              </a:ext>
            </a:extLst>
          </p:cNvPr>
          <p:cNvCxnSpPr>
            <a:endCxn id="10" idx="0"/>
          </p:cNvCxnSpPr>
          <p:nvPr/>
        </p:nvCxnSpPr>
        <p:spPr>
          <a:xfrm rot="10800000" flipV="1">
            <a:off x="3752740" y="2465888"/>
            <a:ext cx="2209148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38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9A0718-C4F4-5B6E-277B-1B8B51FA68BC}"/>
              </a:ext>
            </a:extLst>
          </p:cNvPr>
          <p:cNvSpPr/>
          <p:nvPr/>
        </p:nvSpPr>
        <p:spPr>
          <a:xfrm>
            <a:off x="2436132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Withstand PLANET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EAA73D-5D5C-340A-F30E-AAB78EA0BB35}"/>
              </a:ext>
            </a:extLst>
          </p:cNvPr>
          <p:cNvSpPr/>
          <p:nvPr/>
        </p:nvSpPr>
        <p:spPr>
          <a:xfrm>
            <a:off x="5503077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Operate within PLANET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36108-5DF5-A2F4-050C-178A3A82EF46}"/>
              </a:ext>
            </a:extLst>
          </p:cNvPr>
          <p:cNvSpPr/>
          <p:nvPr/>
        </p:nvSpPr>
        <p:spPr>
          <a:xfrm>
            <a:off x="487680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Protect Electrical Components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477A03-EB41-C4F4-A47F-2574F465C316}"/>
              </a:ext>
            </a:extLst>
          </p:cNvPr>
          <p:cNvSpPr/>
          <p:nvPr/>
        </p:nvSpPr>
        <p:spPr>
          <a:xfrm>
            <a:off x="2913192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Structural Integrity at Extreme Conditions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0F4833-C757-631C-CBEA-55E2F1B10FC9}"/>
              </a:ext>
            </a:extLst>
          </p:cNvPr>
          <p:cNvSpPr/>
          <p:nvPr/>
        </p:nvSpPr>
        <p:spPr>
          <a:xfrm>
            <a:off x="5568979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Move In and Out of Chamber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DFD645-0D2B-2C86-7224-8C18873B7C2A}"/>
              </a:ext>
            </a:extLst>
          </p:cNvPr>
          <p:cNvSpPr/>
          <p:nvPr/>
        </p:nvSpPr>
        <p:spPr>
          <a:xfrm>
            <a:off x="7989091" y="4637934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Fit Within Dimensions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30FCCA-1DB8-B5DB-C55A-EDB24F3EBBA9}"/>
              </a:ext>
            </a:extLst>
          </p:cNvPr>
          <p:cNvSpPr/>
          <p:nvPr/>
        </p:nvSpPr>
        <p:spPr>
          <a:xfrm>
            <a:off x="8627406" y="1747455"/>
            <a:ext cx="1350378" cy="4726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Hatch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29028E-A27A-E158-56CE-C8E1C75357F0}"/>
              </a:ext>
            </a:extLst>
          </p:cNvPr>
          <p:cNvCxnSpPr>
            <a:cxnSpLocks/>
          </p:cNvCxnSpPr>
          <p:nvPr/>
        </p:nvCxnSpPr>
        <p:spPr>
          <a:xfrm>
            <a:off x="6007608" y="1901952"/>
            <a:ext cx="0" cy="56393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772C24-0448-5F67-65ED-35FD9AEEF387}"/>
              </a:ext>
            </a:extLst>
          </p:cNvPr>
          <p:cNvCxnSpPr/>
          <p:nvPr/>
        </p:nvCxnSpPr>
        <p:spPr>
          <a:xfrm>
            <a:off x="3773424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90261D-5173-554C-C38A-6784BE8A8244}"/>
              </a:ext>
            </a:extLst>
          </p:cNvPr>
          <p:cNvCxnSpPr/>
          <p:nvPr/>
        </p:nvCxnSpPr>
        <p:spPr>
          <a:xfrm>
            <a:off x="6797040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ED1A9910-7696-D888-7652-A31D639C6D20}"/>
              </a:ext>
            </a:extLst>
          </p:cNvPr>
          <p:cNvCxnSpPr>
            <a:endCxn id="18" idx="0"/>
          </p:cNvCxnSpPr>
          <p:nvPr/>
        </p:nvCxnSpPr>
        <p:spPr>
          <a:xfrm rot="10800000" flipV="1">
            <a:off x="1577298" y="4279965"/>
            <a:ext cx="2196126" cy="359020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DCD831-378B-19F0-16DF-F57487797DE8}"/>
              </a:ext>
            </a:extLst>
          </p:cNvPr>
          <p:cNvCxnSpPr>
            <a:cxnSpLocks/>
          </p:cNvCxnSpPr>
          <p:nvPr/>
        </p:nvCxnSpPr>
        <p:spPr>
          <a:xfrm>
            <a:off x="3773424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4093AB-74AB-8A14-91E1-727194E8495F}"/>
              </a:ext>
            </a:extLst>
          </p:cNvPr>
          <p:cNvCxnSpPr>
            <a:cxnSpLocks/>
          </p:cNvCxnSpPr>
          <p:nvPr/>
        </p:nvCxnSpPr>
        <p:spPr>
          <a:xfrm>
            <a:off x="6797040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2E1D96D-1A22-C537-D126-446BA205432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797039" y="4279965"/>
            <a:ext cx="2281670" cy="3579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E786415-7D25-FCFD-9F40-8DFECC38E1F2}"/>
              </a:ext>
            </a:extLst>
          </p:cNvPr>
          <p:cNvCxnSpPr>
            <a:endCxn id="16" idx="0"/>
          </p:cNvCxnSpPr>
          <p:nvPr/>
        </p:nvCxnSpPr>
        <p:spPr>
          <a:xfrm>
            <a:off x="5961888" y="2465889"/>
            <a:ext cx="857797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6388952B-982F-69FD-4667-D5F8BBE690C4}"/>
              </a:ext>
            </a:extLst>
          </p:cNvPr>
          <p:cNvCxnSpPr>
            <a:endCxn id="10" idx="0"/>
          </p:cNvCxnSpPr>
          <p:nvPr/>
        </p:nvCxnSpPr>
        <p:spPr>
          <a:xfrm rot="10800000" flipV="1">
            <a:off x="3752740" y="2465888"/>
            <a:ext cx="2209148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FEF0C8-4888-BCD1-D82E-B7C0B5697044}"/>
              </a:ext>
            </a:extLst>
          </p:cNvPr>
          <p:cNvGrpSpPr/>
          <p:nvPr/>
        </p:nvGrpSpPr>
        <p:grpSpPr>
          <a:xfrm>
            <a:off x="7290825" y="928896"/>
            <a:ext cx="914777" cy="609851"/>
            <a:chOff x="1191786" y="1072306"/>
            <a:chExt cx="914777" cy="60985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510B010-4E6E-7CC0-7FAA-60AA0EDDE7E5}"/>
                </a:ext>
              </a:extLst>
            </p:cNvPr>
            <p:cNvSpPr/>
            <p:nvPr/>
          </p:nvSpPr>
          <p:spPr>
            <a:xfrm>
              <a:off x="1191786" y="1072306"/>
              <a:ext cx="914777" cy="609851"/>
            </a:xfrm>
            <a:prstGeom prst="roundRect">
              <a:avLst>
                <a:gd name="adj" fmla="val 10000"/>
              </a:avLst>
            </a:prstGeom>
            <a:solidFill>
              <a:prstClr val="white">
                <a:lumMod val="50000"/>
              </a:prstClr>
            </a:solidFill>
            <a:ln w="127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: Rounded Corners 4">
              <a:extLst>
                <a:ext uri="{FF2B5EF4-FFF2-40B4-BE49-F238E27FC236}">
                  <a16:creationId xmlns:a16="http://schemas.microsoft.com/office/drawing/2014/main" id="{54A44629-2CAE-C891-3D2B-EA560A8A134D}"/>
                </a:ext>
              </a:extLst>
            </p:cNvPr>
            <p:cNvSpPr txBox="1"/>
            <p:nvPr/>
          </p:nvSpPr>
          <p:spPr>
            <a:xfrm>
              <a:off x="1209648" y="1090168"/>
              <a:ext cx="879053" cy="574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Controls</a:t>
              </a:r>
            </a:p>
          </p:txBody>
        </p:sp>
      </p:grp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C7E3C069-C465-60AB-456A-2FA1C7DADBFC}"/>
              </a:ext>
            </a:extLst>
          </p:cNvPr>
          <p:cNvCxnSpPr>
            <a:stCxn id="52" idx="3"/>
            <a:endCxn id="24" idx="0"/>
          </p:cNvCxnSpPr>
          <p:nvPr/>
        </p:nvCxnSpPr>
        <p:spPr>
          <a:xfrm>
            <a:off x="8205602" y="1233822"/>
            <a:ext cx="1096993" cy="51363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1DB9C202-B012-81AF-8294-4B7F8BB85A16}"/>
              </a:ext>
            </a:extLst>
          </p:cNvPr>
          <p:cNvCxnSpPr>
            <a:cxnSpLocks/>
            <a:stCxn id="24" idx="2"/>
            <a:endCxn id="16" idx="3"/>
          </p:cNvCxnSpPr>
          <p:nvPr/>
        </p:nvCxnSpPr>
        <p:spPr>
          <a:xfrm rot="5400000">
            <a:off x="8043644" y="2312715"/>
            <a:ext cx="1351600" cy="116630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933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6251A0-EADD-A1DA-4F29-DAE9F185AB92}"/>
              </a:ext>
            </a:extLst>
          </p:cNvPr>
          <p:cNvCxnSpPr>
            <a:cxnSpLocks/>
          </p:cNvCxnSpPr>
          <p:nvPr/>
        </p:nvCxnSpPr>
        <p:spPr>
          <a:xfrm>
            <a:off x="345989" y="3122141"/>
            <a:ext cx="9459927" cy="4580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9" y="-116327"/>
            <a:ext cx="9601200" cy="960276"/>
          </a:xfrm>
        </p:spPr>
        <p:txBody>
          <a:bodyPr/>
          <a:lstStyle/>
          <a:p>
            <a:pPr algn="ctr"/>
            <a:r>
              <a:rPr lang="en-US"/>
              <a:t>Future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0A0D7-5C01-1132-F473-6E79FB9FD2B8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pic>
        <p:nvPicPr>
          <p:cNvPr id="9" name="Graphic 8" descr="Bullseye with solid fill">
            <a:extLst>
              <a:ext uri="{FF2B5EF4-FFF2-40B4-BE49-F238E27FC236}">
                <a16:creationId xmlns:a16="http://schemas.microsoft.com/office/drawing/2014/main" id="{0470DB90-E7DA-2A9C-50E4-8A594E892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643" y="2664941"/>
            <a:ext cx="914400" cy="914400"/>
          </a:xfrm>
          <a:prstGeom prst="rect">
            <a:avLst/>
          </a:prstGeom>
        </p:spPr>
      </p:pic>
      <p:pic>
        <p:nvPicPr>
          <p:cNvPr id="24" name="Graphic 23" descr="Head with gears with solid fill">
            <a:extLst>
              <a:ext uri="{FF2B5EF4-FFF2-40B4-BE49-F238E27FC236}">
                <a16:creationId xmlns:a16="http://schemas.microsoft.com/office/drawing/2014/main" id="{E55227A9-6682-7447-159E-BDC3A652D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3326" y="2666601"/>
            <a:ext cx="914400" cy="914400"/>
          </a:xfrm>
          <a:prstGeom prst="rect">
            <a:avLst/>
          </a:prstGeom>
        </p:spPr>
      </p:pic>
      <p:pic>
        <p:nvPicPr>
          <p:cNvPr id="28" name="Graphic 27" descr="Lightbulb and gear with solid fill">
            <a:extLst>
              <a:ext uri="{FF2B5EF4-FFF2-40B4-BE49-F238E27FC236}">
                <a16:creationId xmlns:a16="http://schemas.microsoft.com/office/drawing/2014/main" id="{B30DEF5D-0B7E-34F0-F10F-2CD7AC9C6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21146" y="2664941"/>
            <a:ext cx="914400" cy="914400"/>
          </a:xfrm>
          <a:prstGeom prst="rect">
            <a:avLst/>
          </a:prstGeom>
        </p:spPr>
      </p:pic>
      <p:pic>
        <p:nvPicPr>
          <p:cNvPr id="31" name="Graphic 30" descr="Tools with solid fill">
            <a:extLst>
              <a:ext uri="{FF2B5EF4-FFF2-40B4-BE49-F238E27FC236}">
                <a16:creationId xmlns:a16="http://schemas.microsoft.com/office/drawing/2014/main" id="{70E54825-BD55-127F-C32F-B760EF6F29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7463" y="2726140"/>
            <a:ext cx="914400" cy="914400"/>
          </a:xfrm>
          <a:prstGeom prst="rect">
            <a:avLst/>
          </a:prstGeom>
        </p:spPr>
      </p:pic>
      <p:pic>
        <p:nvPicPr>
          <p:cNvPr id="33" name="Graphic 32" descr="Checklist with solid fill">
            <a:extLst>
              <a:ext uri="{FF2B5EF4-FFF2-40B4-BE49-F238E27FC236}">
                <a16:creationId xmlns:a16="http://schemas.microsoft.com/office/drawing/2014/main" id="{D657BFE0-92A7-15A9-90DB-BFD1378E17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89438" y="2710741"/>
            <a:ext cx="914400" cy="914400"/>
          </a:xfrm>
          <a:prstGeom prst="rect">
            <a:avLst/>
          </a:prstGeom>
        </p:spPr>
      </p:pic>
      <p:pic>
        <p:nvPicPr>
          <p:cNvPr id="35" name="Graphic 34" descr="List with solid fill">
            <a:extLst>
              <a:ext uri="{FF2B5EF4-FFF2-40B4-BE49-F238E27FC236}">
                <a16:creationId xmlns:a16="http://schemas.microsoft.com/office/drawing/2014/main" id="{C525287C-6D39-B8E7-3BBF-404DCCE20A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97276" y="2726140"/>
            <a:ext cx="914400" cy="9144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9B3D9D-90AB-6CBD-BF43-FB8F9DBC1E8D}"/>
              </a:ext>
            </a:extLst>
          </p:cNvPr>
          <p:cNvCxnSpPr/>
          <p:nvPr/>
        </p:nvCxnSpPr>
        <p:spPr>
          <a:xfrm flipV="1">
            <a:off x="1201003" y="1166016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3D32E2-0AE6-54DD-4004-48F6AE984458}"/>
              </a:ext>
            </a:extLst>
          </p:cNvPr>
          <p:cNvSpPr txBox="1"/>
          <p:nvPr/>
        </p:nvSpPr>
        <p:spPr>
          <a:xfrm>
            <a:off x="5721495" y="4538009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Concept</a:t>
            </a:r>
          </a:p>
          <a:p>
            <a:r>
              <a:rPr lang="en-US" b="1"/>
              <a:t>Selection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4CCF00-DC65-156B-6693-C437C18D1A6E}"/>
              </a:ext>
            </a:extLst>
          </p:cNvPr>
          <p:cNvCxnSpPr/>
          <p:nvPr/>
        </p:nvCxnSpPr>
        <p:spPr>
          <a:xfrm flipV="1">
            <a:off x="2652609" y="3579341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2E6AE7D-9763-5812-D945-EC8F63006AAF}"/>
              </a:ext>
            </a:extLst>
          </p:cNvPr>
          <p:cNvSpPr txBox="1"/>
          <p:nvPr/>
        </p:nvSpPr>
        <p:spPr>
          <a:xfrm>
            <a:off x="1245663" y="107915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Target &amp;</a:t>
            </a:r>
          </a:p>
          <a:p>
            <a:r>
              <a:rPr lang="en-US" b="1"/>
              <a:t>Metrics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689AAEF-53B9-2FEC-99ED-C7EA731DEAF6}"/>
              </a:ext>
            </a:extLst>
          </p:cNvPr>
          <p:cNvCxnSpPr/>
          <p:nvPr/>
        </p:nvCxnSpPr>
        <p:spPr>
          <a:xfrm flipV="1">
            <a:off x="4181881" y="1227339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5A0B305-16CB-6BCE-80F3-8367FD4C9F14}"/>
              </a:ext>
            </a:extLst>
          </p:cNvPr>
          <p:cNvSpPr txBox="1"/>
          <p:nvPr/>
        </p:nvSpPr>
        <p:spPr>
          <a:xfrm>
            <a:off x="2695497" y="449301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Concept</a:t>
            </a:r>
          </a:p>
          <a:p>
            <a:r>
              <a:rPr lang="en-US" b="1"/>
              <a:t>Generation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703C95E-07EE-75AD-2273-3C9A707357F2}"/>
              </a:ext>
            </a:extLst>
          </p:cNvPr>
          <p:cNvCxnSpPr/>
          <p:nvPr/>
        </p:nvCxnSpPr>
        <p:spPr>
          <a:xfrm flipV="1">
            <a:off x="5658409" y="3625141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5BFC466-3B0B-16F8-23CC-BCE74EC1A0F2}"/>
              </a:ext>
            </a:extLst>
          </p:cNvPr>
          <p:cNvCxnSpPr/>
          <p:nvPr/>
        </p:nvCxnSpPr>
        <p:spPr>
          <a:xfrm flipV="1">
            <a:off x="8654476" y="3640540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1E8B0B-A56D-9240-6EB0-D3BD298BA9CE}"/>
              </a:ext>
            </a:extLst>
          </p:cNvPr>
          <p:cNvCxnSpPr/>
          <p:nvPr/>
        </p:nvCxnSpPr>
        <p:spPr>
          <a:xfrm flipV="1">
            <a:off x="7146638" y="1249113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13FDBF4-9D23-2926-53DD-C4EA8F90103C}"/>
              </a:ext>
            </a:extLst>
          </p:cNvPr>
          <p:cNvSpPr txBox="1"/>
          <p:nvPr/>
        </p:nvSpPr>
        <p:spPr>
          <a:xfrm>
            <a:off x="7158612" y="1156873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Risk</a:t>
            </a:r>
          </a:p>
          <a:p>
            <a:r>
              <a:rPr lang="en-US" b="1"/>
              <a:t>Assessment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BCC74D-83A9-CD51-DC40-7BC369DE27E4}"/>
              </a:ext>
            </a:extLst>
          </p:cNvPr>
          <p:cNvSpPr txBox="1"/>
          <p:nvPr/>
        </p:nvSpPr>
        <p:spPr>
          <a:xfrm>
            <a:off x="4200735" y="1142175"/>
            <a:ext cx="14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Prototypes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55B319-4CF4-D475-2E23-1536F33480AC}"/>
              </a:ext>
            </a:extLst>
          </p:cNvPr>
          <p:cNvSpPr txBox="1"/>
          <p:nvPr/>
        </p:nvSpPr>
        <p:spPr>
          <a:xfrm>
            <a:off x="8654476" y="4590145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Bill of</a:t>
            </a:r>
          </a:p>
          <a:p>
            <a:r>
              <a:rPr lang="en-US" b="1"/>
              <a:t>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5C069-3135-C760-605C-ADACD06F14A7}"/>
              </a:ext>
            </a:extLst>
          </p:cNvPr>
          <p:cNvSpPr txBox="1"/>
          <p:nvPr/>
        </p:nvSpPr>
        <p:spPr>
          <a:xfrm>
            <a:off x="4222999" y="1401071"/>
            <a:ext cx="1170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Create prototypes of high-fidelity concepts to aid in selection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8EEF2-5609-3B0B-4C45-604962C02765}"/>
              </a:ext>
            </a:extLst>
          </p:cNvPr>
          <p:cNvSpPr txBox="1"/>
          <p:nvPr/>
        </p:nvSpPr>
        <p:spPr>
          <a:xfrm>
            <a:off x="1227477" y="1598939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Set targets and metrics for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735FF-A445-E9B9-B214-94E9C267A5D2}"/>
              </a:ext>
            </a:extLst>
          </p:cNvPr>
          <p:cNvSpPr txBox="1"/>
          <p:nvPr/>
        </p:nvSpPr>
        <p:spPr>
          <a:xfrm>
            <a:off x="2703576" y="3874203"/>
            <a:ext cx="1170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Generate 100 ideas for solution that fits needs and targets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CA768-2CA9-E262-97BD-19F6FD261AC1}"/>
              </a:ext>
            </a:extLst>
          </p:cNvPr>
          <p:cNvSpPr txBox="1"/>
          <p:nvPr/>
        </p:nvSpPr>
        <p:spPr>
          <a:xfrm>
            <a:off x="5709375" y="4182253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Select final concept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50C1C-2B6A-72BB-3E2D-04C85ABE5475}"/>
              </a:ext>
            </a:extLst>
          </p:cNvPr>
          <p:cNvSpPr txBox="1"/>
          <p:nvPr/>
        </p:nvSpPr>
        <p:spPr>
          <a:xfrm>
            <a:off x="8664209" y="4238082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Create bill of materials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23B2B-F947-C780-7196-5EF98D1C8527}"/>
              </a:ext>
            </a:extLst>
          </p:cNvPr>
          <p:cNvSpPr txBox="1"/>
          <p:nvPr/>
        </p:nvSpPr>
        <p:spPr>
          <a:xfrm>
            <a:off x="7166875" y="1711828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Perform risk assessment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A04979-9A2D-9D4E-A221-3BCE56DF8730}"/>
              </a:ext>
            </a:extLst>
          </p:cNvPr>
          <p:cNvSpPr/>
          <p:nvPr/>
        </p:nvSpPr>
        <p:spPr>
          <a:xfrm>
            <a:off x="1850201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E7F0E9-CD38-26D4-24CC-E42DF3B77A84}"/>
              </a:ext>
            </a:extLst>
          </p:cNvPr>
          <p:cNvSpPr/>
          <p:nvPr/>
        </p:nvSpPr>
        <p:spPr>
          <a:xfrm>
            <a:off x="3352305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67CE79-1499-AA7E-8114-BE8BD8CAF7C7}"/>
              </a:ext>
            </a:extLst>
          </p:cNvPr>
          <p:cNvSpPr/>
          <p:nvPr/>
        </p:nvSpPr>
        <p:spPr>
          <a:xfrm>
            <a:off x="4808213" y="306035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109546-E4E8-85A4-9196-58DA30AC1607}"/>
              </a:ext>
            </a:extLst>
          </p:cNvPr>
          <p:cNvSpPr/>
          <p:nvPr/>
        </p:nvSpPr>
        <p:spPr>
          <a:xfrm>
            <a:off x="6305244" y="30856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8C0971-140A-BF52-18DD-1C665DA29582}"/>
              </a:ext>
            </a:extLst>
          </p:cNvPr>
          <p:cNvSpPr/>
          <p:nvPr/>
        </p:nvSpPr>
        <p:spPr>
          <a:xfrm>
            <a:off x="7782472" y="306392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AA8D81-B209-D353-6472-1306A5AB82A5}"/>
              </a:ext>
            </a:extLst>
          </p:cNvPr>
          <p:cNvSpPr/>
          <p:nvPr/>
        </p:nvSpPr>
        <p:spPr>
          <a:xfrm>
            <a:off x="345989" y="5578719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B75F4-2DF0-8F9F-2E54-F69CE7568BCA}"/>
              </a:ext>
            </a:extLst>
          </p:cNvPr>
          <p:cNvSpPr txBox="1"/>
          <p:nvPr/>
        </p:nvSpPr>
        <p:spPr>
          <a:xfrm>
            <a:off x="598041" y="5400333"/>
            <a:ext cx="185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Meet with advising team</a:t>
            </a:r>
          </a:p>
        </p:txBody>
      </p:sp>
    </p:spTree>
    <p:extLst>
      <p:ext uri="{BB962C8B-B14F-4D97-AF65-F5344CB8AC3E}">
        <p14:creationId xmlns:p14="http://schemas.microsoft.com/office/powerpoint/2010/main" val="34578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Full Moon outline">
            <a:extLst>
              <a:ext uri="{FF2B5EF4-FFF2-40B4-BE49-F238E27FC236}">
                <a16:creationId xmlns:a16="http://schemas.microsoft.com/office/drawing/2014/main" id="{F38D2265-EA17-48A0-8BA0-724D59DFB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837" y="640079"/>
            <a:ext cx="4527417" cy="452741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59" y="2186784"/>
            <a:ext cx="10180326" cy="1242216"/>
          </a:xfrm>
        </p:spPr>
        <p:txBody>
          <a:bodyPr/>
          <a:lstStyle/>
          <a:p>
            <a:pPr algn="ctr"/>
            <a:r>
              <a:rPr lang="en-US" sz="600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17811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411753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564262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578A47-11EC-4054-B6FB-24525D67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26B8A-8438-E6BE-DFBA-BA2FA65A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6F62F-1249-9A0E-49CC-865327C67C52}"/>
              </a:ext>
            </a:extLst>
          </p:cNvPr>
          <p:cNvSpPr txBox="1"/>
          <p:nvPr/>
        </p:nvSpPr>
        <p:spPr>
          <a:xfrm>
            <a:off x="3360098" y="426720"/>
            <a:ext cx="3932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Stake</a:t>
            </a:r>
            <a:r>
              <a:rPr lang="en-US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holders</a:t>
            </a:r>
          </a:p>
        </p:txBody>
      </p:sp>
    </p:spTree>
    <p:extLst>
      <p:ext uri="{BB962C8B-B14F-4D97-AF65-F5344CB8AC3E}">
        <p14:creationId xmlns:p14="http://schemas.microsoft.com/office/powerpoint/2010/main" val="3848414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CF8377-1518-7B5B-1128-EADC8C3D9E1F}"/>
              </a:ext>
            </a:extLst>
          </p:cNvPr>
          <p:cNvSpPr/>
          <p:nvPr/>
        </p:nvSpPr>
        <p:spPr>
          <a:xfrm>
            <a:off x="4510685" y="859203"/>
            <a:ext cx="4274813" cy="5661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1A95F7-F92C-D509-26EB-6300118355A7}"/>
              </a:ext>
            </a:extLst>
          </p:cNvPr>
          <p:cNvSpPr/>
          <p:nvPr/>
        </p:nvSpPr>
        <p:spPr>
          <a:xfrm>
            <a:off x="1303361" y="815947"/>
            <a:ext cx="7406274" cy="27477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A03C35-7A03-084D-4926-D472C5AEE00B}"/>
              </a:ext>
            </a:extLst>
          </p:cNvPr>
          <p:cNvSpPr/>
          <p:nvPr/>
        </p:nvSpPr>
        <p:spPr>
          <a:xfrm>
            <a:off x="1676279" y="3599915"/>
            <a:ext cx="2903960" cy="260317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172409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318281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F2107-4737-619C-34EC-98980D42D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655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575" y="205740"/>
            <a:ext cx="3418449" cy="960276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CE4A5-C38E-E7F0-254A-F35FC5A69838}"/>
              </a:ext>
            </a:extLst>
          </p:cNvPr>
          <p:cNvSpPr txBox="1"/>
          <p:nvPr/>
        </p:nvSpPr>
        <p:spPr>
          <a:xfrm>
            <a:off x="221705" y="1616894"/>
            <a:ext cx="582279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>
                <a:solidFill>
                  <a:schemeClr val="bg1"/>
                </a:solidFill>
                <a:ea typeface="Calibri"/>
                <a:cs typeface="Calibri"/>
              </a:rPr>
              <a:t>Develop a solution to maintain water ice in lunar regolith while reaching high vacuum pressure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0DCB5-344D-15FA-B783-E024CDE5E8F0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469680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F7253-33E0-BDD9-B25D-954738052164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884249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01E3E-BC62-DF45-6B99-08D1A879DAB1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844317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783BC-F12C-1F3A-91A4-72B0586F8C8B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086861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636B3-9989-F686-C8E5-97C195E7FDE4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592468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44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3AD8B-A7B3-5295-AA9C-B442C883694A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258147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03C84-DED4-8DBA-2323-06079030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38020-0117-0E89-A48F-1B63595A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31C6F-7673-6E6B-31E8-0EF484CC5988}"/>
              </a:ext>
            </a:extLst>
          </p:cNvPr>
          <p:cNvSpPr txBox="1"/>
          <p:nvPr/>
        </p:nvSpPr>
        <p:spPr>
          <a:xfrm>
            <a:off x="447479" y="103091"/>
            <a:ext cx="993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Markets &amp; Stakeholders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EB4A4-0F44-9ADC-5D33-C65D804F06E3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A34AFCD-2B6F-A9F5-1E2E-3CEA624C2765}"/>
              </a:ext>
            </a:extLst>
          </p:cNvPr>
          <p:cNvGraphicFramePr/>
          <p:nvPr/>
        </p:nvGraphicFramePr>
        <p:xfrm>
          <a:off x="784634" y="719666"/>
          <a:ext cx="8351959" cy="5658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Picture 31" descr="Symbols of NASA | NASA">
            <a:extLst>
              <a:ext uri="{FF2B5EF4-FFF2-40B4-BE49-F238E27FC236}">
                <a16:creationId xmlns:a16="http://schemas.microsoft.com/office/drawing/2014/main" id="{A9901B18-6C53-443D-3589-281BACAB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07" y="643445"/>
            <a:ext cx="4212220" cy="210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2E04D1-E8E7-EC99-B8FE-1777C5A8ED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809" y="3857240"/>
            <a:ext cx="3171568" cy="3964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97C0AC2-8816-6D0D-4194-C2C09829A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5652" y="4463906"/>
            <a:ext cx="1821881" cy="13674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20E6568-41B7-65C0-A622-6DB181831F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8425" y="2656601"/>
            <a:ext cx="3029108" cy="8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67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46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6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5120739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529981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6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5120739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4DFBB1-3217-31CE-8D3A-2D08B0113AB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3104983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Pre Pump Down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Post Pump Down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626443" y="2377310"/>
            <a:ext cx="729765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757881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2127FC-0580-2CAA-0697-4D18E9E7E847}"/>
              </a:ext>
            </a:extLst>
          </p:cNvPr>
          <p:cNvSpPr/>
          <p:nvPr/>
        </p:nvSpPr>
        <p:spPr>
          <a:xfrm>
            <a:off x="541476" y="461871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Water in Air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AD82CC-2554-D23D-1BF2-7E2A968B62F7}"/>
              </a:ext>
            </a:extLst>
          </p:cNvPr>
          <p:cNvSpPr/>
          <p:nvPr/>
        </p:nvSpPr>
        <p:spPr>
          <a:xfrm>
            <a:off x="3242761" y="4618713"/>
            <a:ext cx="3743175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Cool Entire Mass to Cryogenic Temperatures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D96010-3A43-2A45-D34F-35C072F81101}"/>
              </a:ext>
            </a:extLst>
          </p:cNvPr>
          <p:cNvSpPr/>
          <p:nvPr/>
        </p:nvSpPr>
        <p:spPr>
          <a:xfrm>
            <a:off x="7397195" y="4618713"/>
            <a:ext cx="215628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High Vacuum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046986-B4C2-D138-CF0D-27CCAA259649}"/>
              </a:ext>
            </a:extLst>
          </p:cNvPr>
          <p:cNvCxnSpPr/>
          <p:nvPr/>
        </p:nvCxnSpPr>
        <p:spPr>
          <a:xfrm flipH="1">
            <a:off x="1960605" y="4136537"/>
            <a:ext cx="527222" cy="4821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608D34-631B-62DE-B8DE-1C23ED25F5A0}"/>
              </a:ext>
            </a:extLst>
          </p:cNvPr>
          <p:cNvCxnSpPr>
            <a:cxnSpLocks/>
          </p:cNvCxnSpPr>
          <p:nvPr/>
        </p:nvCxnSpPr>
        <p:spPr>
          <a:xfrm flipH="1">
            <a:off x="5692134" y="4136537"/>
            <a:ext cx="346625" cy="482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59F496-EFD3-21E1-8F6D-F1536156385F}"/>
              </a:ext>
            </a:extLst>
          </p:cNvPr>
          <p:cNvCxnSpPr>
            <a:cxnSpLocks/>
          </p:cNvCxnSpPr>
          <p:nvPr/>
        </p:nvCxnSpPr>
        <p:spPr>
          <a:xfrm>
            <a:off x="7578811" y="4136537"/>
            <a:ext cx="707939" cy="489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938C60-7775-6CB4-C7E3-5BB013C84691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8DE3BB-F746-4FD6-93CB-9D25710E0679}"/>
              </a:ext>
            </a:extLst>
          </p:cNvPr>
          <p:cNvCxnSpPr>
            <a:cxnSpLocks/>
          </p:cNvCxnSpPr>
          <p:nvPr/>
        </p:nvCxnSpPr>
        <p:spPr>
          <a:xfrm>
            <a:off x="4250632" y="4136537"/>
            <a:ext cx="473920" cy="482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16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3A17039-AF99-6120-9E9A-3EF5B0D29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224" y="1825319"/>
            <a:ext cx="4724399" cy="435133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600"/>
              <a:t>To enable human travel throughout the solar system, a lunar colony will be a necessity</a:t>
            </a:r>
            <a:endParaRPr lang="en-US" sz="2600">
              <a:ea typeface="Calibri"/>
              <a:cs typeface="Calibri"/>
            </a:endParaRPr>
          </a:p>
          <a:p>
            <a:r>
              <a:rPr lang="en-US" sz="2600"/>
              <a:t>Lunar refueling station:</a:t>
            </a:r>
          </a:p>
          <a:p>
            <a:pPr lvl="1"/>
            <a:r>
              <a:rPr lang="en-US" sz="2200">
                <a:ea typeface="Calibri"/>
                <a:cs typeface="Calibri"/>
              </a:rPr>
              <a:t>Lower gravity</a:t>
            </a:r>
          </a:p>
          <a:p>
            <a:pPr lvl="1"/>
            <a:r>
              <a:rPr lang="en-US" sz="2200">
                <a:ea typeface="Calibri"/>
                <a:cs typeface="Calibri"/>
              </a:rPr>
              <a:t>Water ice in shadowed craters</a:t>
            </a:r>
            <a:endParaRPr lang="en-US" sz="2200"/>
          </a:p>
          <a:p>
            <a:r>
              <a:rPr lang="en-US" sz="2600">
                <a:ea typeface="Calibri"/>
                <a:cs typeface="Calibri"/>
              </a:rPr>
              <a:t>Convert </a:t>
            </a:r>
            <a:r>
              <a:rPr lang="en-US" sz="2400">
                <a:ea typeface="Calibri"/>
                <a:cs typeface="Calibri"/>
              </a:rPr>
              <a:t>H</a:t>
            </a:r>
            <a:r>
              <a:rPr lang="en-US" sz="1900" baseline="-25000">
                <a:ea typeface="Calibri"/>
                <a:cs typeface="Calibri"/>
              </a:rPr>
              <a:t>2</a:t>
            </a:r>
            <a:r>
              <a:rPr lang="en-US" sz="2400">
                <a:ea typeface="Calibri"/>
                <a:cs typeface="Calibri"/>
              </a:rPr>
              <a:t>O</a:t>
            </a:r>
            <a:r>
              <a:rPr lang="en-US" sz="2600">
                <a:ea typeface="Calibri"/>
                <a:cs typeface="Calibri"/>
              </a:rPr>
              <a:t> --&gt; H</a:t>
            </a:r>
            <a:r>
              <a:rPr lang="en-US" sz="1700" baseline="-25000">
                <a:ea typeface="Calibri"/>
                <a:cs typeface="Calibri"/>
              </a:rPr>
              <a:t>2</a:t>
            </a:r>
            <a:r>
              <a:rPr lang="en-US" sz="2600">
                <a:ea typeface="Calibri"/>
                <a:cs typeface="Calibri"/>
              </a:rPr>
              <a:t> + O for spacecraft fuel</a:t>
            </a:r>
          </a:p>
          <a:p>
            <a:r>
              <a:rPr lang="en-US" sz="2600"/>
              <a:t>NASA is exploring technologies for extraction of lunar water ice from lunar regolith</a:t>
            </a:r>
            <a:endParaRPr lang="en-US" sz="2600">
              <a:ea typeface="Calibri"/>
              <a:cs typeface="Calibri"/>
            </a:endParaRPr>
          </a:p>
          <a:p>
            <a:endParaRPr lang="en-US" sz="2600">
              <a:ea typeface="Calibri"/>
              <a:cs typeface="Calibri"/>
            </a:endParaRPr>
          </a:p>
        </p:txBody>
      </p:sp>
      <p:sp>
        <p:nvSpPr>
          <p:cNvPr id="1035" name="Footer Placeholder 3">
            <a:extLst>
              <a:ext uri="{FF2B5EF4-FFF2-40B4-BE49-F238E27FC236}">
                <a16:creationId xmlns:a16="http://schemas.microsoft.com/office/drawing/2014/main" id="{ACEAB957-6FE7-9FB2-453B-D34BFB15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DA1D5-D93A-CB08-674A-95C78885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F9AC7B-BEEF-B24E-188A-36A6139F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4723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Space Exploration</a:t>
            </a:r>
          </a:p>
        </p:txBody>
      </p:sp>
      <p:pic>
        <p:nvPicPr>
          <p:cNvPr id="4" name="Picture 3" descr="A rocket taking off from a space station&#10;&#10;Description automatically generated">
            <a:extLst>
              <a:ext uri="{FF2B5EF4-FFF2-40B4-BE49-F238E27FC236}">
                <a16:creationId xmlns:a16="http://schemas.microsoft.com/office/drawing/2014/main" id="{C452975C-E3D1-6E54-90D4-C0540F63F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5" r="-243"/>
          <a:stretch/>
        </p:blipFill>
        <p:spPr>
          <a:xfrm>
            <a:off x="5151799" y="2033235"/>
            <a:ext cx="5342188" cy="3549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8C542E-4C5F-E65F-1324-BAC3A9B0B635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185294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4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flipH="1">
            <a:off x="5120738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73821" y="2024228"/>
            <a:ext cx="1051692" cy="175785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2789BA3-7009-8508-6740-5AD434786787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639218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Controls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User Interface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552303" y="2377310"/>
            <a:ext cx="543697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815546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847719-8CF9-55E0-C271-75C77508646D}"/>
              </a:ext>
            </a:extLst>
          </p:cNvPr>
          <p:cNvSpPr/>
          <p:nvPr/>
        </p:nvSpPr>
        <p:spPr>
          <a:xfrm>
            <a:off x="938883" y="4574808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Data Acquisition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09E1F2-1815-BCD4-86A2-C1EFE6370319}"/>
              </a:ext>
            </a:extLst>
          </p:cNvPr>
          <p:cNvSpPr/>
          <p:nvPr/>
        </p:nvSpPr>
        <p:spPr>
          <a:xfrm>
            <a:off x="3663199" y="4581484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Display</a:t>
            </a:r>
            <a:endParaRPr lang="en-US" sz="32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CF183-ECA4-7F6C-FA83-74282AB6275A}"/>
              </a:ext>
            </a:extLst>
          </p:cNvPr>
          <p:cNvSpPr/>
          <p:nvPr/>
        </p:nvSpPr>
        <p:spPr>
          <a:xfrm>
            <a:off x="7295542" y="4574807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Hatch</a:t>
            </a:r>
            <a:endParaRPr lang="en-US" sz="32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DE48AD-5C93-7F93-5C3F-B35F4B402D9F}"/>
              </a:ext>
            </a:extLst>
          </p:cNvPr>
          <p:cNvCxnSpPr>
            <a:cxnSpLocks/>
          </p:cNvCxnSpPr>
          <p:nvPr/>
        </p:nvCxnSpPr>
        <p:spPr>
          <a:xfrm>
            <a:off x="7620000" y="4136537"/>
            <a:ext cx="547292" cy="438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2DF28D5-C80A-FF0C-045D-A3E011732C15}"/>
              </a:ext>
            </a:extLst>
          </p:cNvPr>
          <p:cNvCxnSpPr/>
          <p:nvPr/>
        </p:nvCxnSpPr>
        <p:spPr>
          <a:xfrm>
            <a:off x="4234249" y="4136537"/>
            <a:ext cx="345989" cy="444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5A4ABC-7693-287E-CD69-9CB9BF0EDA9B}"/>
              </a:ext>
            </a:extLst>
          </p:cNvPr>
          <p:cNvCxnSpPr/>
          <p:nvPr/>
        </p:nvCxnSpPr>
        <p:spPr>
          <a:xfrm flipH="1">
            <a:off x="2395817" y="4133199"/>
            <a:ext cx="496116" cy="4482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4606AE-3166-6201-9566-56C0EDC36117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9862219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4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flipH="1">
            <a:off x="5120738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C50938-C7EB-1C02-0EE5-8FE1BE41A3F3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568222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Structure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Operate within PLANET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Withstand PLANET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602880" y="2377310"/>
            <a:ext cx="493120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597806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4A2019-8F71-C471-1BC9-D7048204558E}"/>
              </a:ext>
            </a:extLst>
          </p:cNvPr>
          <p:cNvSpPr/>
          <p:nvPr/>
        </p:nvSpPr>
        <p:spPr>
          <a:xfrm>
            <a:off x="245075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 and Out of Chamber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92F63B-1464-17C2-39BF-B37D50332BE1}"/>
              </a:ext>
            </a:extLst>
          </p:cNvPr>
          <p:cNvSpPr/>
          <p:nvPr/>
        </p:nvSpPr>
        <p:spPr>
          <a:xfrm>
            <a:off x="2670587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Within Dimensions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87EC78-02B6-2BBA-F377-3944CBD6988A}"/>
              </a:ext>
            </a:extLst>
          </p:cNvPr>
          <p:cNvSpPr/>
          <p:nvPr/>
        </p:nvSpPr>
        <p:spPr>
          <a:xfrm>
            <a:off x="5326374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Electrical Components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4C11B7-2CE8-06DC-11D0-97F8655E02B4}"/>
              </a:ext>
            </a:extLst>
          </p:cNvPr>
          <p:cNvSpPr/>
          <p:nvPr/>
        </p:nvSpPr>
        <p:spPr>
          <a:xfrm>
            <a:off x="7751886" y="4681253"/>
            <a:ext cx="2769696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Integrity at Extreme Conditions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53100C-061E-3568-CA64-C82411656322}"/>
              </a:ext>
            </a:extLst>
          </p:cNvPr>
          <p:cNvCxnSpPr>
            <a:cxnSpLocks/>
          </p:cNvCxnSpPr>
          <p:nvPr/>
        </p:nvCxnSpPr>
        <p:spPr>
          <a:xfrm flipH="1">
            <a:off x="2058042" y="4136537"/>
            <a:ext cx="477060" cy="544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8E8BFA-864F-1461-F093-5806EFFADD0D}"/>
              </a:ext>
            </a:extLst>
          </p:cNvPr>
          <p:cNvCxnSpPr/>
          <p:nvPr/>
        </p:nvCxnSpPr>
        <p:spPr>
          <a:xfrm>
            <a:off x="3171568" y="4136537"/>
            <a:ext cx="307575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FE844E-18EC-F7A4-44AF-D682E61D7468}"/>
              </a:ext>
            </a:extLst>
          </p:cNvPr>
          <p:cNvCxnSpPr>
            <a:cxnSpLocks/>
          </p:cNvCxnSpPr>
          <p:nvPr/>
        </p:nvCxnSpPr>
        <p:spPr>
          <a:xfrm>
            <a:off x="6384324" y="4136537"/>
            <a:ext cx="0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5386A9-1DA4-31A7-FE13-461F27365DB4}"/>
              </a:ext>
            </a:extLst>
          </p:cNvPr>
          <p:cNvCxnSpPr/>
          <p:nvPr/>
        </p:nvCxnSpPr>
        <p:spPr>
          <a:xfrm>
            <a:off x="7616401" y="4136537"/>
            <a:ext cx="506107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F362BB-A8C3-4DBD-E36E-CEB7E7460379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499356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963FF0-D77D-828C-D3F4-943983FF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461E-476A-0751-DD5E-1B348830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A76F59-B548-884A-E3D0-3D02984A6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8531BF-5673-0F35-CF8C-FCD3BC888D4D}"/>
              </a:ext>
            </a:extLst>
          </p:cNvPr>
          <p:cNvCxnSpPr>
            <a:cxnSpLocks/>
            <a:stCxn id="21" idx="2"/>
            <a:endCxn id="18" idx="0"/>
          </p:cNvCxnSpPr>
          <p:nvPr/>
        </p:nvCxnSpPr>
        <p:spPr>
          <a:xfrm flipH="1">
            <a:off x="5278316" y="3386534"/>
            <a:ext cx="598612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F67B8C3-88F8-DB2C-40B3-01AD53FBF69B}"/>
              </a:ext>
            </a:extLst>
          </p:cNvPr>
          <p:cNvSpPr/>
          <p:nvPr/>
        </p:nvSpPr>
        <p:spPr>
          <a:xfrm>
            <a:off x="4622529" y="1630156"/>
            <a:ext cx="1371600" cy="73152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Thermal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D12ACB-0295-C5CE-CF90-D930AB16980C}"/>
              </a:ext>
            </a:extLst>
          </p:cNvPr>
          <p:cNvSpPr/>
          <p:nvPr/>
        </p:nvSpPr>
        <p:spPr>
          <a:xfrm>
            <a:off x="4821116" y="4315123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Cool entire regolith mass to –180 degC</a:t>
            </a:r>
            <a:endParaRPr lang="en-US" sz="1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5F4C03-C265-BAC4-A4A5-6FB16CA5B581}"/>
              </a:ext>
            </a:extLst>
          </p:cNvPr>
          <p:cNvSpPr/>
          <p:nvPr/>
        </p:nvSpPr>
        <p:spPr>
          <a:xfrm>
            <a:off x="3547521" y="3996161"/>
            <a:ext cx="1097280" cy="64008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/>
              <a:t>Prevent water condensation</a:t>
            </a:r>
            <a:endParaRPr lang="en-US" sz="1000"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198306-C54E-28F8-2119-D05B77D0E8EF}"/>
              </a:ext>
            </a:extLst>
          </p:cNvPr>
          <p:cNvSpPr/>
          <p:nvPr/>
        </p:nvSpPr>
        <p:spPr>
          <a:xfrm>
            <a:off x="4079118" y="2837894"/>
            <a:ext cx="1188720" cy="54864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Pre-Pump Down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381797-8F1F-DD0D-F9BE-149743FA1088}"/>
              </a:ext>
            </a:extLst>
          </p:cNvPr>
          <p:cNvSpPr/>
          <p:nvPr/>
        </p:nvSpPr>
        <p:spPr>
          <a:xfrm>
            <a:off x="5282568" y="2837894"/>
            <a:ext cx="1188720" cy="54864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Post-Pump</a:t>
            </a:r>
            <a:r>
              <a:rPr lang="en-US" sz="1100">
                <a:ea typeface="Calibri"/>
                <a:cs typeface="Calibri"/>
              </a:rPr>
              <a:t> </a:t>
            </a:r>
            <a:r>
              <a:rPr lang="en-US" sz="1200">
                <a:ea typeface="Calibri"/>
                <a:cs typeface="Calibri"/>
              </a:rPr>
              <a:t>Down</a:t>
            </a:r>
            <a:endParaRPr lang="en-US" sz="1100">
              <a:ea typeface="Calibri"/>
              <a:cs typeface="Calibri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52E2FC-0813-E9C7-9E21-DD96A3C4FCB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4673478" y="2361676"/>
            <a:ext cx="634851" cy="476218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73AA864-81D1-3F52-4276-2C4C2F401584}"/>
              </a:ext>
            </a:extLst>
          </p:cNvPr>
          <p:cNvSpPr/>
          <p:nvPr/>
        </p:nvSpPr>
        <p:spPr>
          <a:xfrm>
            <a:off x="6094711" y="4315123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/>
              <a:t>Maintain high vacuum pressure within the fixture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EF23003-A9C7-6253-B11C-731419DE67E0}"/>
              </a:ext>
            </a:extLst>
          </p:cNvPr>
          <p:cNvCxnSpPr>
            <a:cxnSpLocks/>
            <a:stCxn id="20" idx="2"/>
            <a:endCxn id="19" idx="0"/>
          </p:cNvCxnSpPr>
          <p:nvPr/>
        </p:nvCxnSpPr>
        <p:spPr>
          <a:xfrm flipH="1">
            <a:off x="4096161" y="3386534"/>
            <a:ext cx="577317" cy="609627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8FF2EC-E1E8-83DF-892E-B6F8D7ABF081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5308329" y="2361676"/>
            <a:ext cx="568599" cy="476218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E6C22A-1BF9-E5C4-A0BB-7D835632FDFD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5876928" y="3386534"/>
            <a:ext cx="674983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D34777-E3A2-E05F-C1CD-771D2CF89494}"/>
              </a:ext>
            </a:extLst>
          </p:cNvPr>
          <p:cNvCxnSpPr>
            <a:cxnSpLocks/>
            <a:stCxn id="20" idx="2"/>
            <a:endCxn id="18" idx="0"/>
          </p:cNvCxnSpPr>
          <p:nvPr/>
        </p:nvCxnSpPr>
        <p:spPr>
          <a:xfrm>
            <a:off x="4673478" y="3386534"/>
            <a:ext cx="604838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D294B49-FEE0-1938-96B8-4BE33FB0FA15}"/>
              </a:ext>
            </a:extLst>
          </p:cNvPr>
          <p:cNvSpPr/>
          <p:nvPr/>
        </p:nvSpPr>
        <p:spPr>
          <a:xfrm>
            <a:off x="3640968" y="5406307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Maintain specific regolith-water composition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47623C-692C-D31F-C586-91B74DEE0791}"/>
              </a:ext>
            </a:extLst>
          </p:cNvPr>
          <p:cNvCxnSpPr>
            <a:cxnSpLocks/>
            <a:stCxn id="28" idx="0"/>
            <a:endCxn id="19" idx="2"/>
          </p:cNvCxnSpPr>
          <p:nvPr/>
        </p:nvCxnSpPr>
        <p:spPr>
          <a:xfrm flipH="1" flipV="1">
            <a:off x="4096161" y="4636241"/>
            <a:ext cx="2007" cy="770066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434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C7ADCD-008F-3F66-44DB-6B9ED89AA3BD}"/>
              </a:ext>
            </a:extLst>
          </p:cNvPr>
          <p:cNvCxnSpPr>
            <a:cxnSpLocks/>
          </p:cNvCxnSpPr>
          <p:nvPr/>
        </p:nvCxnSpPr>
        <p:spPr>
          <a:xfrm flipH="1" flipV="1">
            <a:off x="6168297" y="4110250"/>
            <a:ext cx="3379" cy="85586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4A10638-1F57-5160-5838-6C6D940EFCEF}"/>
              </a:ext>
            </a:extLst>
          </p:cNvPr>
          <p:cNvSpPr/>
          <p:nvPr/>
        </p:nvSpPr>
        <p:spPr>
          <a:xfrm>
            <a:off x="4808213" y="1093429"/>
            <a:ext cx="1371600" cy="73152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Structure</a:t>
            </a:r>
            <a:endParaRPr lang="en-US" sz="1400" b="1"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EFF93-D052-1D94-2834-F885478541E4}"/>
              </a:ext>
            </a:extLst>
          </p:cNvPr>
          <p:cNvSpPr/>
          <p:nvPr/>
        </p:nvSpPr>
        <p:spPr>
          <a:xfrm>
            <a:off x="4272039" y="2301167"/>
            <a:ext cx="1188720" cy="54864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Operate within PLANET chamber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DFD444-1212-A1E1-D4C3-E59527B5BDB5}"/>
              </a:ext>
            </a:extLst>
          </p:cNvPr>
          <p:cNvSpPr/>
          <p:nvPr/>
        </p:nvSpPr>
        <p:spPr>
          <a:xfrm>
            <a:off x="5465351" y="2301167"/>
            <a:ext cx="1188720" cy="54864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Withstand PLANET conditions</a:t>
            </a:r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570938-40C8-37BC-7BAD-3B314BDF9215}"/>
              </a:ext>
            </a:extLst>
          </p:cNvPr>
          <p:cNvSpPr/>
          <p:nvPr/>
        </p:nvSpPr>
        <p:spPr>
          <a:xfrm>
            <a:off x="3108809" y="3730771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Allows transport in and out of chamber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767BE3-D081-1AB8-CD5F-E681CF00481F}"/>
              </a:ext>
            </a:extLst>
          </p:cNvPr>
          <p:cNvSpPr/>
          <p:nvPr/>
        </p:nvSpPr>
        <p:spPr>
          <a:xfrm>
            <a:off x="4027448" y="3730771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Fit within chamber dimensions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78CDF3-E67B-3B7E-5AF3-9F55F41501CE}"/>
              </a:ext>
            </a:extLst>
          </p:cNvPr>
          <p:cNvSpPr/>
          <p:nvPr/>
        </p:nvSpPr>
        <p:spPr>
          <a:xfrm>
            <a:off x="6169026" y="3459434"/>
            <a:ext cx="1097280" cy="64008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Maintain structural integrity</a:t>
            </a:r>
            <a:endParaRPr lang="en-US" sz="1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C0CD58-C459-01F3-18FC-9D7A0232566E}"/>
              </a:ext>
            </a:extLst>
          </p:cNvPr>
          <p:cNvSpPr/>
          <p:nvPr/>
        </p:nvSpPr>
        <p:spPr>
          <a:xfrm>
            <a:off x="5059042" y="3459434"/>
            <a:ext cx="1097280" cy="64008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Protect electrical/</a:t>
            </a:r>
          </a:p>
          <a:p>
            <a:pPr algn="ctr"/>
            <a:r>
              <a:rPr lang="en-US" sz="1000">
                <a:ea typeface="Calibri"/>
                <a:cs typeface="Calibri"/>
              </a:rPr>
              <a:t>mechanical components</a:t>
            </a:r>
            <a:endParaRPr lang="en-US" sz="10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5C9088-866B-2825-21E1-F312EC19A6C4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4866399" y="1824949"/>
            <a:ext cx="627614" cy="47621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E3B938-F840-85AE-F2CE-3D4987DAFC5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5494013" y="1824949"/>
            <a:ext cx="565698" cy="47621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AE0414-0144-BD2D-7E00-4121F125B478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3566009" y="2849807"/>
            <a:ext cx="1300390" cy="880964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8E57A2-8434-8C34-4742-EF8C52DF87E5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>
          <a:xfrm flipV="1">
            <a:off x="4484648" y="2849807"/>
            <a:ext cx="381751" cy="880964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72331F-8044-5201-264E-EC41CF7D1203}"/>
              </a:ext>
            </a:extLst>
          </p:cNvPr>
          <p:cNvCxnSpPr>
            <a:cxnSpLocks/>
            <a:stCxn id="25" idx="0"/>
            <a:endCxn id="8" idx="2"/>
          </p:cNvCxnSpPr>
          <p:nvPr/>
        </p:nvCxnSpPr>
        <p:spPr>
          <a:xfrm flipV="1">
            <a:off x="5607682" y="2849807"/>
            <a:ext cx="452029" cy="609627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52F626-6C1B-27A6-CE83-E21F516DB0C5}"/>
              </a:ext>
            </a:extLst>
          </p:cNvPr>
          <p:cNvCxnSpPr>
            <a:cxnSpLocks/>
            <a:stCxn id="11" idx="0"/>
            <a:endCxn id="8" idx="2"/>
          </p:cNvCxnSpPr>
          <p:nvPr/>
        </p:nvCxnSpPr>
        <p:spPr>
          <a:xfrm flipH="1" flipV="1">
            <a:off x="6059711" y="2849807"/>
            <a:ext cx="657955" cy="609627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BF13893-0785-61A1-7173-A54C8B2D803F}"/>
              </a:ext>
            </a:extLst>
          </p:cNvPr>
          <p:cNvSpPr/>
          <p:nvPr/>
        </p:nvSpPr>
        <p:spPr>
          <a:xfrm>
            <a:off x="6178128" y="4869580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Withstands high vacuum  </a:t>
            </a:r>
            <a:endParaRPr lang="en-US" sz="10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81CC49-8E1B-ABD3-E411-61568DD87BB3}"/>
              </a:ext>
            </a:extLst>
          </p:cNvPr>
          <p:cNvSpPr/>
          <p:nvPr/>
        </p:nvSpPr>
        <p:spPr>
          <a:xfrm>
            <a:off x="5247751" y="4869580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Withstands cryogenic temperatures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7E70A66-1F24-DC9F-8092-80CDEBEA344B}"/>
              </a:ext>
            </a:extLst>
          </p:cNvPr>
          <p:cNvSpPr/>
          <p:nvPr/>
        </p:nvSpPr>
        <p:spPr>
          <a:xfrm>
            <a:off x="6178128" y="5635782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Allows flow of coolant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2614DD-6EDB-6913-277A-099112F1D2EF}"/>
              </a:ext>
            </a:extLst>
          </p:cNvPr>
          <p:cNvSpPr/>
          <p:nvPr/>
        </p:nvSpPr>
        <p:spPr>
          <a:xfrm>
            <a:off x="5247751" y="5635782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Utilizes materials invisible to microwave radiation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64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F36658-8474-9D51-BE24-3730A0321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EF823-CBD5-CCEC-BCA2-C5FB91A2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5732" y="6529458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56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CB951-EBF7-32A5-4AE4-7E35F33ADC23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4493F-FAA8-2945-6E93-5CCB84E54569}"/>
              </a:ext>
            </a:extLst>
          </p:cNvPr>
          <p:cNvCxnSpPr>
            <a:cxnSpLocks/>
            <a:endCxn id="39" idx="2"/>
          </p:cNvCxnSpPr>
          <p:nvPr/>
        </p:nvCxnSpPr>
        <p:spPr>
          <a:xfrm flipH="1" flipV="1">
            <a:off x="6552420" y="4078517"/>
            <a:ext cx="913920" cy="770066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4B6ED-9A94-91A9-A0EA-A8AC0346541E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5443165" y="4078517"/>
            <a:ext cx="3002" cy="866604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185CB2-6AEF-DE23-5AA5-A3DE1FB8916C}"/>
              </a:ext>
            </a:extLst>
          </p:cNvPr>
          <p:cNvCxnSpPr>
            <a:cxnSpLocks/>
            <a:stCxn id="41" idx="0"/>
            <a:endCxn id="15" idx="2"/>
          </p:cNvCxnSpPr>
          <p:nvPr/>
        </p:nvCxnSpPr>
        <p:spPr>
          <a:xfrm flipV="1">
            <a:off x="2982531" y="2828810"/>
            <a:ext cx="1820536" cy="2019773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10CA5F5-7AEA-2217-A7CE-734C741C52C9}"/>
              </a:ext>
            </a:extLst>
          </p:cNvPr>
          <p:cNvSpPr/>
          <p:nvPr/>
        </p:nvSpPr>
        <p:spPr>
          <a:xfrm>
            <a:off x="4724400" y="1072432"/>
            <a:ext cx="1371600" cy="73152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Controls</a:t>
            </a:r>
            <a:endParaRPr lang="en-US" sz="1400" b="1">
              <a:ea typeface="Calibri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B24F5-2901-8227-1F11-4A1D2883FE91}"/>
              </a:ext>
            </a:extLst>
          </p:cNvPr>
          <p:cNvSpPr/>
          <p:nvPr/>
        </p:nvSpPr>
        <p:spPr>
          <a:xfrm>
            <a:off x="4208707" y="2280170"/>
            <a:ext cx="1188720" cy="548640"/>
          </a:xfrm>
          <a:prstGeom prst="rect">
            <a:avLst/>
          </a:prstGeom>
          <a:solidFill>
            <a:srgbClr val="4C929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Motion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3A6F53-B3DB-F840-F9D4-B8C856D7C2EE}"/>
              </a:ext>
            </a:extLst>
          </p:cNvPr>
          <p:cNvSpPr/>
          <p:nvPr/>
        </p:nvSpPr>
        <p:spPr>
          <a:xfrm>
            <a:off x="4897527" y="3438437"/>
            <a:ext cx="1097280" cy="64008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DAQ</a:t>
            </a:r>
            <a:endParaRPr lang="en-US" sz="900">
              <a:ea typeface="Calibri"/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DFE758-B868-C214-5D05-4BEAC5C4F4C5}"/>
              </a:ext>
            </a:extLst>
          </p:cNvPr>
          <p:cNvSpPr/>
          <p:nvPr/>
        </p:nvSpPr>
        <p:spPr>
          <a:xfrm>
            <a:off x="5405437" y="2280170"/>
            <a:ext cx="1188720" cy="548640"/>
          </a:xfrm>
          <a:prstGeom prst="rect">
            <a:avLst/>
          </a:prstGeom>
          <a:solidFill>
            <a:srgbClr val="4C929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User Interface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D9635B-11A5-8683-9259-577FC211113F}"/>
              </a:ext>
            </a:extLst>
          </p:cNvPr>
          <p:cNvSpPr/>
          <p:nvPr/>
        </p:nvSpPr>
        <p:spPr>
          <a:xfrm>
            <a:off x="6003780" y="3438437"/>
            <a:ext cx="1097280" cy="64008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573FC-7505-D274-1A16-20E2D5AB78C5}"/>
              </a:ext>
            </a:extLst>
          </p:cNvPr>
          <p:cNvGrpSpPr/>
          <p:nvPr/>
        </p:nvGrpSpPr>
        <p:grpSpPr>
          <a:xfrm>
            <a:off x="2525331" y="4848583"/>
            <a:ext cx="1838325" cy="758952"/>
            <a:chOff x="3033899" y="5227938"/>
            <a:chExt cx="1838325" cy="75895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8CC7347-0892-A5FE-0AFA-67D18E19F986}"/>
                </a:ext>
              </a:extLst>
            </p:cNvPr>
            <p:cNvSpPr/>
            <p:nvPr/>
          </p:nvSpPr>
          <p:spPr>
            <a:xfrm>
              <a:off x="3033899" y="5227938"/>
              <a:ext cx="914400" cy="758952"/>
            </a:xfrm>
            <a:prstGeom prst="rect">
              <a:avLst/>
            </a:prstGeom>
            <a:solidFill>
              <a:srgbClr val="4C92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>
                  <a:ea typeface="Calibri"/>
                  <a:cs typeface="Calibri"/>
                </a:rPr>
                <a:t>Open hatch for testing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F4D9FF8-122B-A00D-37D2-FEEDFB722347}"/>
                </a:ext>
              </a:extLst>
            </p:cNvPr>
            <p:cNvSpPr/>
            <p:nvPr/>
          </p:nvSpPr>
          <p:spPr>
            <a:xfrm>
              <a:off x="3957824" y="5227938"/>
              <a:ext cx="914400" cy="758952"/>
            </a:xfrm>
            <a:prstGeom prst="rect">
              <a:avLst/>
            </a:prstGeom>
            <a:solidFill>
              <a:srgbClr val="4C92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>
                  <a:ea typeface="Calibri"/>
                  <a:cs typeface="Calibri"/>
                </a:rPr>
                <a:t>Close hatch after testing 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704EF07-8F1C-6C77-1543-6AB19A14294D}"/>
              </a:ext>
            </a:extLst>
          </p:cNvPr>
          <p:cNvSpPr/>
          <p:nvPr/>
        </p:nvSpPr>
        <p:spPr>
          <a:xfrm>
            <a:off x="6552247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temperature data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5D00D32-0901-1563-5B59-A1B6B27569F6}"/>
              </a:ext>
            </a:extLst>
          </p:cNvPr>
          <p:cNvSpPr/>
          <p:nvPr/>
        </p:nvSpPr>
        <p:spPr>
          <a:xfrm>
            <a:off x="7476172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hatch position data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DBD102-326D-BA92-E9A1-27DBD966E6E8}"/>
              </a:ext>
            </a:extLst>
          </p:cNvPr>
          <p:cNvSpPr/>
          <p:nvPr/>
        </p:nvSpPr>
        <p:spPr>
          <a:xfrm>
            <a:off x="6552247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water moisture and fixture pressure data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1086E8-9E3A-440D-753E-2C1C6603462B}"/>
              </a:ext>
            </a:extLst>
          </p:cNvPr>
          <p:cNvSpPr/>
          <p:nvPr/>
        </p:nvSpPr>
        <p:spPr>
          <a:xfrm>
            <a:off x="5445802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 </a:t>
            </a:r>
            <a:endParaRPr lang="en-US"/>
          </a:p>
          <a:p>
            <a:pPr algn="ctr"/>
            <a:r>
              <a:rPr lang="en-US" sz="1000">
                <a:ea typeface="Calibri"/>
                <a:cs typeface="Calibri"/>
              </a:rPr>
              <a:t> temperature data</a:t>
            </a: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A4EBA2-30DE-40D4-C5F5-596D2ADFEE17}"/>
              </a:ext>
            </a:extLst>
          </p:cNvPr>
          <p:cNvSpPr/>
          <p:nvPr/>
        </p:nvSpPr>
        <p:spPr>
          <a:xfrm>
            <a:off x="4525409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hatch position data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003008-9691-E656-D878-20F7D7230C0B}"/>
              </a:ext>
            </a:extLst>
          </p:cNvPr>
          <p:cNvSpPr/>
          <p:nvPr/>
        </p:nvSpPr>
        <p:spPr>
          <a:xfrm>
            <a:off x="4525409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water moisture and fixture pressure data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28218A5-0540-8240-AA5B-893B19AA54AC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4803067" y="1803952"/>
            <a:ext cx="607133" cy="476218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65C3E6A-989C-E679-2E4C-06F59C183DAE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>
            <a:off x="5410200" y="1803952"/>
            <a:ext cx="589597" cy="476218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3167F38-96D9-9160-709A-198275FB1E70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flipV="1">
            <a:off x="5446167" y="2828810"/>
            <a:ext cx="553630" cy="609627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1471CD0-13DD-7E15-9770-364BCA7473E7}"/>
              </a:ext>
            </a:extLst>
          </p:cNvPr>
          <p:cNvCxnSpPr>
            <a:cxnSpLocks/>
            <a:stCxn id="39" idx="0"/>
            <a:endCxn id="17" idx="2"/>
          </p:cNvCxnSpPr>
          <p:nvPr/>
        </p:nvCxnSpPr>
        <p:spPr>
          <a:xfrm flipH="1" flipV="1">
            <a:off x="5999797" y="2828810"/>
            <a:ext cx="552623" cy="609627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75F43CD-63D6-9600-F656-B8FC7731B0B5}"/>
              </a:ext>
            </a:extLst>
          </p:cNvPr>
          <p:cNvCxnSpPr>
            <a:cxnSpLocks/>
            <a:stCxn id="42" idx="0"/>
            <a:endCxn id="15" idx="2"/>
          </p:cNvCxnSpPr>
          <p:nvPr/>
        </p:nvCxnSpPr>
        <p:spPr>
          <a:xfrm flipV="1">
            <a:off x="3906456" y="2828810"/>
            <a:ext cx="896611" cy="2019773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34CFD43-C2B0-0336-2810-60ECD5EB762E}"/>
              </a:ext>
            </a:extLst>
          </p:cNvPr>
          <p:cNvSpPr/>
          <p:nvPr/>
        </p:nvSpPr>
        <p:spPr>
          <a:xfrm>
            <a:off x="5449334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coolant flow rate data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F639E72-31B5-C399-AEDC-E0473D405037}"/>
              </a:ext>
            </a:extLst>
          </p:cNvPr>
          <p:cNvSpPr/>
          <p:nvPr/>
        </p:nvSpPr>
        <p:spPr>
          <a:xfrm>
            <a:off x="7476172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coolant flow rate data</a:t>
            </a:r>
          </a:p>
        </p:txBody>
      </p:sp>
    </p:spTree>
    <p:extLst>
      <p:ext uri="{BB962C8B-B14F-4D97-AF65-F5344CB8AC3E}">
        <p14:creationId xmlns:p14="http://schemas.microsoft.com/office/powerpoint/2010/main" val="694927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A37D03-9DBD-4512-8EB1-117B4935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0BCE6-5DF0-4597-B5EF-9D61925A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929B0-C202-4297-B181-70ED2AE95744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Customer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05757-B177-452A-9E9C-21DAAC96F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2276"/>
            <a:ext cx="4549534" cy="5273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8BD13-D06C-4CC4-BC1B-E1B38C10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421" y="1222389"/>
            <a:ext cx="4244708" cy="25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41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59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ootprint on the ground&#10;&#10;Description automatically generated">
            <a:extLst>
              <a:ext uri="{FF2B5EF4-FFF2-40B4-BE49-F238E27FC236}">
                <a16:creationId xmlns:a16="http://schemas.microsoft.com/office/drawing/2014/main" id="{7B8FAA99-85B2-8058-5065-74A3792BC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15" b="2"/>
          <a:stretch/>
        </p:blipFill>
        <p:spPr>
          <a:xfrm>
            <a:off x="5362493" y="1450879"/>
            <a:ext cx="4916752" cy="4528502"/>
          </a:xfrm>
          <a:prstGeom prst="rect">
            <a:avLst/>
          </a:prstGeom>
          <a:noFill/>
        </p:spPr>
      </p:pic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48" y="378241"/>
            <a:ext cx="4803089" cy="839529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Lunar Regolith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81F3696-67AB-AA59-481D-13D5B7184592}"/>
              </a:ext>
            </a:extLst>
          </p:cNvPr>
          <p:cNvSpPr/>
          <p:nvPr/>
        </p:nvSpPr>
        <p:spPr>
          <a:xfrm rot="1150719">
            <a:off x="-2912617" y="1326040"/>
            <a:ext cx="4034974" cy="4855339"/>
          </a:xfrm>
          <a:prstGeom prst="arc">
            <a:avLst>
              <a:gd name="adj1" fmla="val 16200000"/>
              <a:gd name="adj2" fmla="val 2896421"/>
            </a:avLst>
          </a:prstGeom>
          <a:pattFill prst="pct90">
            <a:fgClr>
              <a:schemeClr val="accent1"/>
            </a:fgClr>
            <a:bgClr>
              <a:schemeClr val="bg1"/>
            </a:bgClr>
          </a:pattFill>
          <a:ln w="571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CE6EF9-B46A-0F1F-D619-5093217D7BFA}"/>
              </a:ext>
            </a:extLst>
          </p:cNvPr>
          <p:cNvCxnSpPr>
            <a:cxnSpLocks/>
          </p:cNvCxnSpPr>
          <p:nvPr/>
        </p:nvCxnSpPr>
        <p:spPr>
          <a:xfrm>
            <a:off x="0" y="2364259"/>
            <a:ext cx="50710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8B64A6D-48DA-BA92-85E6-6A63664AC377}"/>
              </a:ext>
            </a:extLst>
          </p:cNvPr>
          <p:cNvSpPr txBox="1"/>
          <p:nvPr/>
        </p:nvSpPr>
        <p:spPr>
          <a:xfrm>
            <a:off x="1382139" y="2641761"/>
            <a:ext cx="4114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Variable grain size and </a:t>
            </a:r>
          </a:p>
          <a:p>
            <a:r>
              <a:rPr lang="en-US" sz="2400"/>
              <a:t>particle size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6C1C33-5BDB-9695-FB88-24BA8168AA61}"/>
              </a:ext>
            </a:extLst>
          </p:cNvPr>
          <p:cNvCxnSpPr>
            <a:cxnSpLocks/>
          </p:cNvCxnSpPr>
          <p:nvPr/>
        </p:nvCxnSpPr>
        <p:spPr>
          <a:xfrm>
            <a:off x="-255373" y="3529913"/>
            <a:ext cx="53263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8D9E29-8DA0-E0DE-308C-D4535F99099B}"/>
              </a:ext>
            </a:extLst>
          </p:cNvPr>
          <p:cNvSpPr txBox="1"/>
          <p:nvPr/>
        </p:nvSpPr>
        <p:spPr>
          <a:xfrm>
            <a:off x="1385517" y="1830105"/>
            <a:ext cx="310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Insulator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07B591-16E2-915E-89F0-0E954ADDF42A}"/>
              </a:ext>
            </a:extLst>
          </p:cNvPr>
          <p:cNvCxnSpPr>
            <a:cxnSpLocks/>
          </p:cNvCxnSpPr>
          <p:nvPr/>
        </p:nvCxnSpPr>
        <p:spPr>
          <a:xfrm>
            <a:off x="-267539" y="4810896"/>
            <a:ext cx="53385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360AAA4-4789-9753-14DE-071377A8EE21}"/>
              </a:ext>
            </a:extLst>
          </p:cNvPr>
          <p:cNvSpPr txBox="1"/>
          <p:nvPr/>
        </p:nvSpPr>
        <p:spPr>
          <a:xfrm>
            <a:off x="1382139" y="3733391"/>
            <a:ext cx="349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Made of rock chips, mineral fragments, impact and volcanic glasses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8BFDFA-0161-B684-2306-8844BA082902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713606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60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sz="3200"/>
              <a:t>PLANET Chamber</a:t>
            </a:r>
            <a:br>
              <a:rPr lang="en-US" sz="2200"/>
            </a:br>
            <a:r>
              <a:rPr lang="en-US" sz="2200">
                <a:effectLst/>
              </a:rPr>
              <a:t>Planetary, Lunar, and Asteroid Natural Environments Testbed </a:t>
            </a:r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7C003F9B-A9B8-5378-F254-A3BB36EF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C5829E54-0D23-CC54-EAE9-5F3E68076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18"/>
          <a:stretch/>
        </p:blipFill>
        <p:spPr>
          <a:xfrm>
            <a:off x="533400" y="1651508"/>
            <a:ext cx="6248399" cy="4352544"/>
          </a:xfrm>
          <a:prstGeom prst="rect">
            <a:avLst/>
          </a:prstGeom>
          <a:noFill/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CE3A5B-77C0-B915-50C4-546129F1E8E1}"/>
              </a:ext>
            </a:extLst>
          </p:cNvPr>
          <p:cNvSpPr/>
          <p:nvPr/>
        </p:nvSpPr>
        <p:spPr>
          <a:xfrm>
            <a:off x="7096538" y="1651508"/>
            <a:ext cx="3391232" cy="4352544"/>
          </a:xfrm>
          <a:prstGeom prst="roundRect">
            <a:avLst/>
          </a:prstGeom>
          <a:noFill/>
          <a:ln w="57150"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</a:rPr>
              <a:t>A high-fidelity lunar surface environment inside a well equipped high-vacuum chamber at NASA’s Marshall Space Flight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380BB-5EDD-F50B-EDC2-66626BB80FC5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473897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3898435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83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3898435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78679E-6DF8-8195-15DF-264B0BC0B05E}"/>
              </a:ext>
            </a:extLst>
          </p:cNvPr>
          <p:cNvCxnSpPr>
            <a:cxnSpLocks/>
          </p:cNvCxnSpPr>
          <p:nvPr/>
        </p:nvCxnSpPr>
        <p:spPr>
          <a:xfrm>
            <a:off x="4271515" y="4230711"/>
            <a:ext cx="0" cy="174249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771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5af2a6-7674-4fe3-81c4-4fd2582c87c7">
      <Terms xmlns="http://schemas.microsoft.com/office/infopath/2007/PartnerControls"/>
    </lcf76f155ced4ddcb4097134ff3c332f>
    <TaxCatchAll xmlns="2be3124e-c586-4d46-af67-9d1b408b0e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27F95C26CED41876764786B537B38" ma:contentTypeVersion="12" ma:contentTypeDescription="Create a new document." ma:contentTypeScope="" ma:versionID="2b2dffaa9880366b266f6c0004343ebf">
  <xsd:schema xmlns:xsd="http://www.w3.org/2001/XMLSchema" xmlns:xs="http://www.w3.org/2001/XMLSchema" xmlns:p="http://schemas.microsoft.com/office/2006/metadata/properties" xmlns:ns2="1d5af2a6-7674-4fe3-81c4-4fd2582c87c7" xmlns:ns3="2be3124e-c586-4d46-af67-9d1b408b0ee9" targetNamespace="http://schemas.microsoft.com/office/2006/metadata/properties" ma:root="true" ma:fieldsID="0f2e005f0f3515c38d8a81a7692ebe47" ns2:_="" ns3:_="">
    <xsd:import namespace="1d5af2a6-7674-4fe3-81c4-4fd2582c87c7"/>
    <xsd:import namespace="2be3124e-c586-4d46-af67-9d1b408b0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af2a6-7674-4fe3-81c4-4fd2582c87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3124e-c586-4d46-af67-9d1b408b0ee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6c990a1-7a3a-432b-948b-11fdb70e9f0d}" ma:internalName="TaxCatchAll" ma:showField="CatchAllData" ma:web="2be3124e-c586-4d46-af67-9d1b408b0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D883F4-C192-48FD-B5D1-A3740C885C55}">
  <ds:schemaRefs>
    <ds:schemaRef ds:uri="1d5af2a6-7674-4fe3-81c4-4fd2582c87c7"/>
    <ds:schemaRef ds:uri="2be3124e-c586-4d46-af67-9d1b408b0e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1967CB-2ED9-4564-9F1E-01C8B2DC78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572214-E3E5-4200-9DF2-9DD3C837C0FD}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68</Slides>
  <Notes>25</Notes>
  <HiddenSlides>35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Orange with Logo</vt:lpstr>
      <vt:lpstr>Garnet with Logo</vt:lpstr>
      <vt:lpstr>Retaining Water Ice in Regolith at Vacuum - T519</vt:lpstr>
      <vt:lpstr>Team Introductions</vt:lpstr>
      <vt:lpstr>Sponsor and Advisor</vt:lpstr>
      <vt:lpstr>Objective</vt:lpstr>
      <vt:lpstr>Space Exploration</vt:lpstr>
      <vt:lpstr>Lunar Regolith</vt:lpstr>
      <vt:lpstr>PLANET Chamber Planetary, Lunar, and Asteroid Natural Environments Testbed </vt:lpstr>
      <vt:lpstr>Properties of Water</vt:lpstr>
      <vt:lpstr>Properties of Water</vt:lpstr>
      <vt:lpstr>Properties of Water</vt:lpstr>
      <vt:lpstr>Properties of Water</vt:lpstr>
      <vt:lpstr>Properties of Water</vt:lpstr>
      <vt:lpstr>Current 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Thank You!</vt:lpstr>
      <vt:lpstr>Backup Slides</vt:lpstr>
      <vt:lpstr>Backup Slides</vt:lpstr>
      <vt:lpstr>Backup Slides</vt:lpstr>
      <vt:lpstr>PowerPoint Presentation</vt:lpstr>
      <vt:lpstr>Properties of Water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PowerPoint Presentation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Decomposition</vt:lpstr>
      <vt:lpstr>PowerPoint Presentation</vt:lpstr>
      <vt:lpstr>PowerPoint Presentation</vt:lpstr>
      <vt:lpstr>PowerPoint Presentation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1</cp:revision>
  <dcterms:created xsi:type="dcterms:W3CDTF">2023-10-03T17:48:03Z</dcterms:created>
  <dcterms:modified xsi:type="dcterms:W3CDTF">2023-10-17T18:06:56Z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0x01010044E27F95C26CED41876764786B537B38</vt:lpwstr>
  </property>
  <property fmtid="{D5CDD505-2E9C-101B-9397-08002B2CF9AE}" pid="3" name="MediaServiceImageTags">
    <vt:lpwstr/>
  </property>
</Properties>
</file>